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9144000" cy="6858000" type="screen4x3"/>
  <p:notesSz cx="6858000" cy="9144000"/>
  <p:embeddedFontLst>
    <p:embeddedFont>
      <p:font typeface="Book Antiqua" panose="02040602050305030304" pitchFamily="18"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
      <p:font typeface="Roboto" panose="02000000000000000000" pitchFamily="2" charset="0"/>
      <p:regular r:id="rId29"/>
      <p:bold r:id="rId30"/>
      <p:italic r:id="rId31"/>
      <p:boldItalic r:id="rId32"/>
    </p:embeddedFont>
    <p:embeddedFont>
      <p:font typeface="Roboto Light" panose="02000000000000000000" pitchFamily="2" charset="0"/>
      <p:regular r:id="rId33"/>
      <p:bold r:id="rId34"/>
      <p:italic r:id="rId35"/>
      <p:boldItalic r:id="rId36"/>
    </p:embeddedFont>
    <p:embeddedFont>
      <p:font typeface="Roboto Medium" panose="02000000000000000000" pitchFamily="2"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498"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9" Type="http://schemas.openxmlformats.org/officeDocument/2006/relationships/font" Target="fonts/font19.fntdata"/><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font" Target="fonts/font20.fntdata"/><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1.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 Id="rId20" Type="http://schemas.openxmlformats.org/officeDocument/2006/relationships/notesMaster" Target="notesMasters/notesMaster1.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Partis" userId="5b837fe5-1b96-48db-8fcf-9fc6f288267d" providerId="ADAL" clId="{5C618A68-D056-452D-ACC2-51F81BABA632}"/>
    <pc:docChg chg="custSel modSld">
      <pc:chgData name="Hannah Partis" userId="5b837fe5-1b96-48db-8fcf-9fc6f288267d" providerId="ADAL" clId="{5C618A68-D056-452D-ACC2-51F81BABA632}" dt="2024-06-05T08:55:15.409" v="0" actId="478"/>
      <pc:docMkLst>
        <pc:docMk/>
      </pc:docMkLst>
      <pc:sldChg chg="delSp mod">
        <pc:chgData name="Hannah Partis" userId="5b837fe5-1b96-48db-8fcf-9fc6f288267d" providerId="ADAL" clId="{5C618A68-D056-452D-ACC2-51F81BABA632}" dt="2024-06-05T08:55:15.409" v="0" actId="478"/>
        <pc:sldMkLst>
          <pc:docMk/>
          <pc:sldMk cId="0" sldId="256"/>
        </pc:sldMkLst>
        <pc:picChg chg="del">
          <ac:chgData name="Hannah Partis" userId="5b837fe5-1b96-48db-8fcf-9fc6f288267d" providerId="ADAL" clId="{5C618A68-D056-452D-ACC2-51F81BABA632}" dt="2024-06-05T08:55:15.409" v="0" actId="478"/>
          <ac:picMkLst>
            <pc:docMk/>
            <pc:sldMk cId="0" sldId="256"/>
            <ac:picMk id="123"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7" name="Google Shape;117;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Challenge</a:t>
            </a:r>
            <a:r>
              <a:rPr lang="en-US" sz="1200" b="0" i="0" u="none" strike="noStrike" cap="none">
                <a:solidFill>
                  <a:schemeClr val="dk1"/>
                </a:solidFill>
                <a:latin typeface="Calibri"/>
                <a:ea typeface="Calibri"/>
                <a:cs typeface="Calibri"/>
                <a:sym typeface="Calibri"/>
              </a:rPr>
              <a:t>: ask individuals or groups if they can think of any other words that could define commitment, and to share these.</a:t>
            </a:r>
            <a:r>
              <a:rPr lang="en-US" i="0"/>
              <a:t> </a:t>
            </a:r>
            <a:endParaRPr i="0"/>
          </a:p>
        </p:txBody>
      </p:sp>
      <p:sp>
        <p:nvSpPr>
          <p:cNvPr id="189" name="Google Shape;189;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lvl="0" indent="-82550" algn="l" rtl="0">
              <a:lnSpc>
                <a:spcPct val="100000"/>
              </a:lnSpc>
              <a:spcBef>
                <a:spcPts val="0"/>
              </a:spcBef>
              <a:spcAft>
                <a:spcPts val="0"/>
              </a:spcAft>
              <a:buSzPts val="1400"/>
              <a:buFont typeface="Arial"/>
              <a:buNone/>
            </a:pPr>
            <a:endParaRPr b="0"/>
          </a:p>
          <a:p>
            <a:pPr marL="171450" lvl="0" indent="-82550" algn="l" rtl="0">
              <a:lnSpc>
                <a:spcPct val="100000"/>
              </a:lnSpc>
              <a:spcBef>
                <a:spcPts val="0"/>
              </a:spcBef>
              <a:spcAft>
                <a:spcPts val="0"/>
              </a:spcAft>
              <a:buSzPts val="1400"/>
              <a:buFont typeface="Arial"/>
              <a:buNone/>
            </a:pPr>
            <a:endParaRPr b="0"/>
          </a:p>
        </p:txBody>
      </p:sp>
      <p:sp>
        <p:nvSpPr>
          <p:cNvPr id="198" name="Google Shape;198;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Additional support</a:t>
            </a:r>
            <a:r>
              <a:rPr lang="en-US" sz="1200" b="0" i="0" u="none" strike="noStrike" cap="none">
                <a:solidFill>
                  <a:schemeClr val="dk1"/>
                </a:solidFill>
                <a:latin typeface="Calibri"/>
                <a:ea typeface="Calibri"/>
                <a:cs typeface="Calibri"/>
                <a:sym typeface="Calibri"/>
              </a:rPr>
              <a:t>: ask pupils to focus on just two case studies to compare e.g. Ella (commitment to self) and Tess (commitment to others). Alternatively, ask them to compare two examples of relationship commitments (e.g. Tess/Arjun and Ikeira, or two of commitment to self (Ella and Dan).</a:t>
            </a:r>
            <a:endParaRPr i="0"/>
          </a:p>
          <a:p>
            <a:pPr marL="0" marR="0" lvl="0" indent="0" algn="l" rtl="0">
              <a:lnSpc>
                <a:spcPct val="100000"/>
              </a:lnSpc>
              <a:spcBef>
                <a:spcPts val="0"/>
              </a:spcBef>
              <a:spcAft>
                <a:spcPts val="0"/>
              </a:spcAft>
              <a:buClr>
                <a:srgbClr val="000000"/>
              </a:buClr>
              <a:buSzPts val="1400"/>
              <a:buFont typeface="Arial"/>
              <a:buNone/>
            </a:pPr>
            <a:endParaRPr sz="1200" b="0" i="1"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b="1"/>
              <a:t>Teacher notes</a:t>
            </a:r>
            <a:endParaRPr/>
          </a:p>
          <a:p>
            <a:pPr marL="0" lvl="0" indent="0" algn="l" rtl="0">
              <a:lnSpc>
                <a:spcPct val="100000"/>
              </a:lnSpc>
              <a:spcBef>
                <a:spcPts val="0"/>
              </a:spcBef>
              <a:spcAft>
                <a:spcPts val="0"/>
              </a:spcAft>
              <a:buSzPts val="1400"/>
              <a:buNone/>
            </a:pPr>
            <a:r>
              <a:rPr lang="en-US" b="0"/>
              <a:t>Example responses</a:t>
            </a:r>
            <a:endParaRPr b="0"/>
          </a:p>
          <a:p>
            <a:pPr marL="0" lvl="0" indent="0" algn="l" rtl="0">
              <a:lnSpc>
                <a:spcPct val="100000"/>
              </a:lnSpc>
              <a:spcBef>
                <a:spcPts val="0"/>
              </a:spcBef>
              <a:spcAft>
                <a:spcPts val="0"/>
              </a:spcAft>
              <a:buSzPts val="1400"/>
              <a:buNone/>
            </a:pPr>
            <a:r>
              <a:rPr lang="en-US" b="0" i="1"/>
              <a:t>Demonstrations of commitment</a:t>
            </a:r>
            <a:endParaRPr b="0" i="1"/>
          </a:p>
          <a:p>
            <a:pPr marL="171450" lvl="0" indent="-171450" algn="l" rtl="0">
              <a:lnSpc>
                <a:spcPct val="100000"/>
              </a:lnSpc>
              <a:spcBef>
                <a:spcPts val="0"/>
              </a:spcBef>
              <a:spcAft>
                <a:spcPts val="0"/>
              </a:spcAft>
              <a:buSzPts val="1400"/>
              <a:buFont typeface="Arial"/>
              <a:buChar char="•"/>
            </a:pPr>
            <a:r>
              <a:rPr lang="en-US" b="0"/>
              <a:t>Getting married</a:t>
            </a:r>
            <a:endParaRPr/>
          </a:p>
          <a:p>
            <a:pPr marL="171450" lvl="0" indent="-171450" algn="l" rtl="0">
              <a:lnSpc>
                <a:spcPct val="100000"/>
              </a:lnSpc>
              <a:spcBef>
                <a:spcPts val="0"/>
              </a:spcBef>
              <a:spcAft>
                <a:spcPts val="0"/>
              </a:spcAft>
              <a:buSzPts val="1400"/>
              <a:buFont typeface="Arial"/>
              <a:buChar char="•"/>
            </a:pPr>
            <a:r>
              <a:rPr lang="en-US" b="0"/>
              <a:t>Living together</a:t>
            </a:r>
            <a:endParaRPr/>
          </a:p>
          <a:p>
            <a:pPr marL="171450" marR="0" lvl="0" indent="-171450" algn="l" rtl="0">
              <a:lnSpc>
                <a:spcPct val="100000"/>
              </a:lnSpc>
              <a:spcBef>
                <a:spcPts val="0"/>
              </a:spcBef>
              <a:spcAft>
                <a:spcPts val="0"/>
              </a:spcAft>
              <a:buClr>
                <a:srgbClr val="000000"/>
              </a:buClr>
              <a:buSzPts val="1400"/>
              <a:buFont typeface="Arial"/>
              <a:buChar char="•"/>
            </a:pPr>
            <a:r>
              <a:rPr lang="en-US" b="0"/>
              <a:t>Having children</a:t>
            </a:r>
            <a:endParaRPr/>
          </a:p>
          <a:p>
            <a:pPr marL="171450" lvl="0" indent="-171450" algn="l" rtl="0">
              <a:lnSpc>
                <a:spcPct val="100000"/>
              </a:lnSpc>
              <a:spcBef>
                <a:spcPts val="0"/>
              </a:spcBef>
              <a:spcAft>
                <a:spcPts val="0"/>
              </a:spcAft>
              <a:buSzPts val="1400"/>
              <a:buFont typeface="Arial"/>
              <a:buChar char="•"/>
            </a:pPr>
            <a:r>
              <a:rPr lang="en-US" b="0"/>
              <a:t>Running a business together/joint finances</a:t>
            </a:r>
            <a:endParaRPr/>
          </a:p>
          <a:p>
            <a:pPr marL="171450" lvl="0" indent="-171450" algn="l" rtl="0">
              <a:lnSpc>
                <a:spcPct val="100000"/>
              </a:lnSpc>
              <a:spcBef>
                <a:spcPts val="0"/>
              </a:spcBef>
              <a:spcAft>
                <a:spcPts val="0"/>
              </a:spcAft>
              <a:buSzPts val="1400"/>
              <a:buFont typeface="Arial"/>
              <a:buChar char="•"/>
            </a:pPr>
            <a:r>
              <a:rPr lang="en-US" b="0"/>
              <a:t>Childcare – parents and grandparents</a:t>
            </a:r>
            <a:endParaRPr/>
          </a:p>
          <a:p>
            <a:pPr marL="171450" lvl="0" indent="-171450" algn="l" rtl="0">
              <a:lnSpc>
                <a:spcPct val="100000"/>
              </a:lnSpc>
              <a:spcBef>
                <a:spcPts val="0"/>
              </a:spcBef>
              <a:spcAft>
                <a:spcPts val="0"/>
              </a:spcAft>
              <a:buSzPts val="1400"/>
              <a:buFont typeface="Arial"/>
              <a:buChar char="•"/>
            </a:pPr>
            <a:r>
              <a:rPr lang="en-US" b="0"/>
              <a:t>Hobbies: practice, sharing (social media), learning new skill, concentration, time </a:t>
            </a:r>
            <a:endParaRPr/>
          </a:p>
          <a:p>
            <a:pPr marL="171450" lvl="0" indent="-171450" algn="l" rtl="0">
              <a:lnSpc>
                <a:spcPct val="100000"/>
              </a:lnSpc>
              <a:spcBef>
                <a:spcPts val="0"/>
              </a:spcBef>
              <a:spcAft>
                <a:spcPts val="0"/>
              </a:spcAft>
              <a:buSzPts val="1400"/>
              <a:buFont typeface="Arial"/>
              <a:buChar char="•"/>
            </a:pPr>
            <a:r>
              <a:rPr lang="en-US" b="0"/>
              <a:t>Sport training balanced with studying</a:t>
            </a:r>
            <a:endParaRPr b="0"/>
          </a:p>
          <a:p>
            <a:pPr marL="171450" lvl="0" indent="-82550" algn="l" rtl="0">
              <a:lnSpc>
                <a:spcPct val="100000"/>
              </a:lnSpc>
              <a:spcBef>
                <a:spcPts val="0"/>
              </a:spcBef>
              <a:spcAft>
                <a:spcPts val="0"/>
              </a:spcAft>
              <a:buSzPts val="1400"/>
              <a:buFont typeface="Arial"/>
              <a:buNone/>
            </a:pPr>
            <a:endParaRPr b="0"/>
          </a:p>
          <a:p>
            <a:pPr marL="0" lvl="0" indent="0" algn="l" rtl="0">
              <a:lnSpc>
                <a:spcPct val="100000"/>
              </a:lnSpc>
              <a:spcBef>
                <a:spcPts val="0"/>
              </a:spcBef>
              <a:spcAft>
                <a:spcPts val="0"/>
              </a:spcAft>
              <a:buSzPts val="1400"/>
              <a:buFont typeface="Arial"/>
              <a:buNone/>
            </a:pPr>
            <a:r>
              <a:rPr lang="en-US" b="0" i="1"/>
              <a:t>Examples of challenges</a:t>
            </a:r>
            <a:endParaRPr/>
          </a:p>
          <a:p>
            <a:pPr marL="171450" lvl="0" indent="-171450" algn="l" rtl="0">
              <a:lnSpc>
                <a:spcPct val="100000"/>
              </a:lnSpc>
              <a:spcBef>
                <a:spcPts val="0"/>
              </a:spcBef>
              <a:spcAft>
                <a:spcPts val="0"/>
              </a:spcAft>
              <a:buSzPts val="1400"/>
              <a:buFont typeface="Arial"/>
              <a:buChar char="•"/>
            </a:pPr>
            <a:r>
              <a:rPr lang="en-US" b="0"/>
              <a:t>Looking after young children is hard work – time juggling; lack of time for self/partner</a:t>
            </a:r>
            <a:endParaRPr/>
          </a:p>
          <a:p>
            <a:pPr marL="171450" lvl="0" indent="-171450" algn="l" rtl="0">
              <a:lnSpc>
                <a:spcPct val="100000"/>
              </a:lnSpc>
              <a:spcBef>
                <a:spcPts val="0"/>
              </a:spcBef>
              <a:spcAft>
                <a:spcPts val="0"/>
              </a:spcAft>
              <a:buSzPts val="1400"/>
              <a:buFont typeface="Arial"/>
              <a:buChar char="•"/>
            </a:pPr>
            <a:r>
              <a:rPr lang="en-US" b="0"/>
              <a:t>Lack of sleep with young children</a:t>
            </a:r>
            <a:endParaRPr/>
          </a:p>
          <a:p>
            <a:pPr marL="171450" lvl="0" indent="-171450" algn="l" rtl="0">
              <a:lnSpc>
                <a:spcPct val="100000"/>
              </a:lnSpc>
              <a:spcBef>
                <a:spcPts val="0"/>
              </a:spcBef>
              <a:spcAft>
                <a:spcPts val="0"/>
              </a:spcAft>
              <a:buSzPts val="1400"/>
              <a:buFont typeface="Arial"/>
              <a:buChar char="•"/>
            </a:pPr>
            <a:r>
              <a:rPr lang="en-US" b="0"/>
              <a:t>Financial difficulties</a:t>
            </a:r>
            <a:endParaRPr/>
          </a:p>
          <a:p>
            <a:pPr marL="171450" lvl="0" indent="-171450" algn="l" rtl="0">
              <a:lnSpc>
                <a:spcPct val="100000"/>
              </a:lnSpc>
              <a:spcBef>
                <a:spcPts val="0"/>
              </a:spcBef>
              <a:spcAft>
                <a:spcPts val="0"/>
              </a:spcAft>
              <a:buSzPts val="1400"/>
              <a:buFont typeface="Arial"/>
              <a:buChar char="•"/>
            </a:pPr>
            <a:r>
              <a:rPr lang="en-US" b="0"/>
              <a:t>Family pressures and expectations e.g. to get married/have children/earn more money/buy a house etc.</a:t>
            </a:r>
            <a:endParaRPr/>
          </a:p>
          <a:p>
            <a:pPr marL="171450" lvl="0" indent="-171450" algn="l" rtl="0">
              <a:lnSpc>
                <a:spcPct val="100000"/>
              </a:lnSpc>
              <a:spcBef>
                <a:spcPts val="0"/>
              </a:spcBef>
              <a:spcAft>
                <a:spcPts val="0"/>
              </a:spcAft>
              <a:buSzPts val="1400"/>
              <a:buFont typeface="Arial"/>
              <a:buChar char="•"/>
            </a:pPr>
            <a:r>
              <a:rPr lang="en-US" b="0"/>
              <a:t>Difficulty in learning new skill, lack of time, pressures of schoolwork on hobby, injury, finances</a:t>
            </a:r>
            <a:endParaRPr/>
          </a:p>
          <a:p>
            <a:pPr marL="171450" lvl="0" indent="-171450" algn="l" rtl="0">
              <a:lnSpc>
                <a:spcPct val="100000"/>
              </a:lnSpc>
              <a:spcBef>
                <a:spcPts val="0"/>
              </a:spcBef>
              <a:spcAft>
                <a:spcPts val="0"/>
              </a:spcAft>
              <a:buSzPts val="1400"/>
              <a:buFont typeface="Arial"/>
              <a:buChar char="•"/>
            </a:pPr>
            <a:r>
              <a:rPr lang="en-US" b="0"/>
              <a:t>Family commitments and compromises for one another</a:t>
            </a:r>
            <a:endParaRPr/>
          </a:p>
          <a:p>
            <a:pPr marL="0" lvl="0" indent="0" algn="l" rtl="0">
              <a:lnSpc>
                <a:spcPct val="100000"/>
              </a:lnSpc>
              <a:spcBef>
                <a:spcPts val="0"/>
              </a:spcBef>
              <a:spcAft>
                <a:spcPts val="0"/>
              </a:spcAft>
              <a:buSzPts val="1400"/>
              <a:buFont typeface="Arial"/>
              <a:buNone/>
            </a:pPr>
            <a:endParaRPr b="0" i="1"/>
          </a:p>
          <a:p>
            <a:pPr marL="0" lvl="0" indent="0" algn="l" rtl="0">
              <a:lnSpc>
                <a:spcPct val="100000"/>
              </a:lnSpc>
              <a:spcBef>
                <a:spcPts val="0"/>
              </a:spcBef>
              <a:spcAft>
                <a:spcPts val="0"/>
              </a:spcAft>
              <a:buSzPts val="1400"/>
              <a:buFont typeface="Arial"/>
              <a:buNone/>
            </a:pPr>
            <a:r>
              <a:rPr lang="en-US" b="0" i="1"/>
              <a:t>Examples of benefits</a:t>
            </a:r>
            <a:endParaRPr/>
          </a:p>
          <a:p>
            <a:pPr marL="171450" lvl="0" indent="-171450" algn="l" rtl="0">
              <a:lnSpc>
                <a:spcPct val="100000"/>
              </a:lnSpc>
              <a:spcBef>
                <a:spcPts val="0"/>
              </a:spcBef>
              <a:spcAft>
                <a:spcPts val="0"/>
              </a:spcAft>
              <a:buSzPts val="1400"/>
              <a:buFont typeface="Arial"/>
              <a:buChar char="•"/>
            </a:pPr>
            <a:r>
              <a:rPr lang="en-US" b="0"/>
              <a:t>Being cared for/looked after</a:t>
            </a:r>
            <a:endParaRPr/>
          </a:p>
          <a:p>
            <a:pPr marL="171450" lvl="0" indent="-171450" algn="l" rtl="0">
              <a:lnSpc>
                <a:spcPct val="100000"/>
              </a:lnSpc>
              <a:spcBef>
                <a:spcPts val="0"/>
              </a:spcBef>
              <a:spcAft>
                <a:spcPts val="0"/>
              </a:spcAft>
              <a:buSzPts val="1400"/>
              <a:buFont typeface="Arial"/>
              <a:buChar char="•"/>
            </a:pPr>
            <a:r>
              <a:rPr lang="en-US" b="0"/>
              <a:t>Sharing – finances, home, childcare, working arrangements</a:t>
            </a:r>
            <a:endParaRPr/>
          </a:p>
          <a:p>
            <a:pPr marL="171450" lvl="0" indent="-171450" algn="l" rtl="0">
              <a:lnSpc>
                <a:spcPct val="100000"/>
              </a:lnSpc>
              <a:spcBef>
                <a:spcPts val="0"/>
              </a:spcBef>
              <a:spcAft>
                <a:spcPts val="0"/>
              </a:spcAft>
              <a:buSzPts val="1400"/>
              <a:buFont typeface="Arial"/>
              <a:buChar char="•"/>
            </a:pPr>
            <a:r>
              <a:rPr lang="en-US" b="0"/>
              <a:t>Self-esteem – pride in achievements</a:t>
            </a:r>
            <a:endParaRPr/>
          </a:p>
          <a:p>
            <a:pPr marL="171450" lvl="0" indent="-171450" algn="l" rtl="0">
              <a:lnSpc>
                <a:spcPct val="100000"/>
              </a:lnSpc>
              <a:spcBef>
                <a:spcPts val="0"/>
              </a:spcBef>
              <a:spcAft>
                <a:spcPts val="0"/>
              </a:spcAft>
              <a:buSzPts val="1400"/>
              <a:buFont typeface="Arial"/>
              <a:buChar char="•"/>
            </a:pPr>
            <a:r>
              <a:rPr lang="en-US" b="0"/>
              <a:t>Love, affection</a:t>
            </a:r>
            <a:endParaRPr/>
          </a:p>
          <a:p>
            <a:pPr marL="171450" lvl="0" indent="-171450" algn="l" rtl="0">
              <a:lnSpc>
                <a:spcPct val="100000"/>
              </a:lnSpc>
              <a:spcBef>
                <a:spcPts val="0"/>
              </a:spcBef>
              <a:spcAft>
                <a:spcPts val="0"/>
              </a:spcAft>
              <a:buSzPts val="1400"/>
              <a:buFont typeface="Arial"/>
              <a:buChar char="•"/>
            </a:pPr>
            <a:r>
              <a:rPr lang="en-US" b="0"/>
              <a:t>Future opportunities – living in another country, being a professional sportsperson, using hobby to earn a living, representing one’s country, fame etc.</a:t>
            </a:r>
            <a:endParaRPr/>
          </a:p>
          <a:p>
            <a:pPr marL="171450" lvl="0" indent="-82550" algn="l" rtl="0">
              <a:lnSpc>
                <a:spcPct val="100000"/>
              </a:lnSpc>
              <a:spcBef>
                <a:spcPts val="0"/>
              </a:spcBef>
              <a:spcAft>
                <a:spcPts val="0"/>
              </a:spcAft>
              <a:buSzPts val="1400"/>
              <a:buFont typeface="Arial"/>
              <a:buNone/>
            </a:pPr>
            <a:endParaRPr b="0"/>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a:p>
        </p:txBody>
      </p:sp>
      <p:sp>
        <p:nvSpPr>
          <p:cNvPr id="213" name="Google Shape;213;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Additional support: </a:t>
            </a:r>
            <a:r>
              <a:rPr lang="en-US" sz="1200" b="0" i="0" u="none" strike="noStrike" cap="none">
                <a:solidFill>
                  <a:schemeClr val="dk1"/>
                </a:solidFill>
                <a:latin typeface="Calibri"/>
                <a:ea typeface="Calibri"/>
                <a:cs typeface="Calibri"/>
                <a:sym typeface="Calibri"/>
              </a:rPr>
              <a:t>ask pupils to list one current commitment to self and one to their relationships, and one they would like to commit to in the future. Ask them to say or write down one thing they do that shows their commitment(s).</a:t>
            </a:r>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Challenge: </a:t>
            </a:r>
            <a:r>
              <a:rPr lang="en-US" sz="1200" b="0" i="0" u="none" strike="noStrike" cap="none">
                <a:solidFill>
                  <a:schemeClr val="dk1"/>
                </a:solidFill>
                <a:latin typeface="Calibri"/>
                <a:ea typeface="Calibri"/>
                <a:cs typeface="Calibri"/>
                <a:sym typeface="Calibri"/>
              </a:rPr>
              <a:t>ask pupils to identify goals they could set themselves, or one thing that would help them meet their identified future commitments.</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Teacher notes</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‘Relationships’ encompasses all forms of relationships, not just romantic ones.</a:t>
            </a:r>
            <a:endParaRPr sz="1200" b="0"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a:p>
        </p:txBody>
      </p:sp>
      <p:sp>
        <p:nvSpPr>
          <p:cNvPr id="220" name="Google Shape;220;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Teacher notes</a:t>
            </a:r>
            <a:endParaRPr/>
          </a:p>
          <a:p>
            <a:pPr marL="0" lvl="0" indent="0" algn="l" rtl="0">
              <a:lnSpc>
                <a:spcPct val="100000"/>
              </a:lnSpc>
              <a:spcBef>
                <a:spcPts val="0"/>
              </a:spcBef>
              <a:spcAft>
                <a:spcPts val="0"/>
              </a:spcAft>
              <a:buSzPts val="1400"/>
              <a:buNone/>
            </a:pPr>
            <a:r>
              <a:rPr lang="en-US" b="0"/>
              <a:t>Revisit the original mindmap and ask pupils to add to it using a different coloured pen.</a:t>
            </a:r>
            <a:endParaRPr b="0"/>
          </a:p>
        </p:txBody>
      </p:sp>
      <p:sp>
        <p:nvSpPr>
          <p:cNvPr id="227" name="Google Shape;227;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Teacher notes</a:t>
            </a:r>
            <a:endParaRPr/>
          </a:p>
          <a:p>
            <a:pPr marL="0" lvl="0" indent="0" algn="l" rtl="0">
              <a:lnSpc>
                <a:spcPct val="100000"/>
              </a:lnSpc>
              <a:spcBef>
                <a:spcPts val="0"/>
              </a:spcBef>
              <a:spcAft>
                <a:spcPts val="0"/>
              </a:spcAft>
              <a:buSzPts val="1400"/>
              <a:buNone/>
            </a:pPr>
            <a:r>
              <a:rPr lang="en-US"/>
              <a:t>Mention any named pastoral care staff or support mechanisms in school.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Ask if pupils have any outstanding questions about this lesson or any issues it raised. Direct them to the anonymous question box if necessary.</a:t>
            </a:r>
            <a:endParaRPr/>
          </a:p>
        </p:txBody>
      </p:sp>
      <p:sp>
        <p:nvSpPr>
          <p:cNvPr id="234" name="Google Shape;234;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6" name="Google Shape;126;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b="1"/>
              <a:t>Teacher notes</a:t>
            </a:r>
            <a:endParaRPr/>
          </a:p>
          <a:p>
            <a:pPr marL="0" lvl="0" indent="0" algn="l" rtl="0">
              <a:lnSpc>
                <a:spcPct val="100000"/>
              </a:lnSpc>
              <a:spcBef>
                <a:spcPts val="0"/>
              </a:spcBef>
              <a:spcAft>
                <a:spcPts val="0"/>
              </a:spcAft>
              <a:buClr>
                <a:schemeClr val="dk1"/>
              </a:buClr>
              <a:buSzPts val="1400"/>
              <a:buFont typeface="Arial"/>
              <a:buNone/>
            </a:pPr>
            <a:r>
              <a:rPr lang="en-US"/>
              <a:t>This lesson may highlight sensitive or challenging issues for some pupils. Consider any sensitivities or known experiences before delivery. </a:t>
            </a:r>
            <a:endParaRPr/>
          </a:p>
          <a:p>
            <a:pPr marL="0" lvl="0" indent="0" algn="l" rtl="0">
              <a:lnSpc>
                <a:spcPct val="100000"/>
              </a:lnSpc>
              <a:spcBef>
                <a:spcPts val="0"/>
              </a:spcBef>
              <a:spcAft>
                <a:spcPts val="0"/>
              </a:spcAft>
              <a:buClr>
                <a:schemeClr val="dk1"/>
              </a:buClr>
              <a:buSzPts val="1400"/>
              <a:buFont typeface="Arial"/>
              <a:buNone/>
            </a:pPr>
            <a:r>
              <a:rPr lang="en-US"/>
              <a:t> </a:t>
            </a:r>
            <a:endParaRPr/>
          </a:p>
          <a:p>
            <a:pPr marL="0" lvl="0" indent="0" algn="l" rtl="0">
              <a:lnSpc>
                <a:spcPct val="100000"/>
              </a:lnSpc>
              <a:spcBef>
                <a:spcPts val="0"/>
              </a:spcBef>
              <a:spcAft>
                <a:spcPts val="0"/>
              </a:spcAft>
              <a:buClr>
                <a:schemeClr val="dk1"/>
              </a:buClr>
              <a:buSzPts val="1400"/>
              <a:buFont typeface="Arial"/>
              <a:buNone/>
            </a:pPr>
            <a:r>
              <a:rPr lang="en-US"/>
              <a:t>To create a climate of trust for safe and effective learning, ensure that ground rules are established or revisited at the beginning of this lesson. Please refer to ‘Ensure a safe teaching and learning environment’ in the teaching guidance for more details. </a:t>
            </a:r>
            <a:endParaRPr/>
          </a:p>
          <a:p>
            <a:pPr marL="0" lvl="0" indent="0" algn="l" rtl="0">
              <a:lnSpc>
                <a:spcPct val="100000"/>
              </a:lnSpc>
              <a:spcBef>
                <a:spcPts val="0"/>
              </a:spcBef>
              <a:spcAft>
                <a:spcPts val="0"/>
              </a:spcAft>
              <a:buSzPts val="1400"/>
              <a:buNone/>
            </a:pPr>
            <a:endParaRPr/>
          </a:p>
        </p:txBody>
      </p:sp>
      <p:sp>
        <p:nvSpPr>
          <p:cNvPr id="133" name="Google Shape;133;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0" name="Google Shape;140;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Teacher notes</a:t>
            </a:r>
            <a:endParaRPr/>
          </a:p>
          <a:p>
            <a:pPr marL="0" lvl="0" indent="0" algn="l" rtl="0">
              <a:lnSpc>
                <a:spcPct val="100000"/>
              </a:lnSpc>
              <a:spcBef>
                <a:spcPts val="0"/>
              </a:spcBef>
              <a:spcAft>
                <a:spcPts val="0"/>
              </a:spcAft>
              <a:buSzPts val="1400"/>
              <a:buNone/>
            </a:pPr>
            <a:r>
              <a:rPr lang="en-US" b="0"/>
              <a:t>Read out each statement one at a time, allowing time for pupils to move in response to each.</a:t>
            </a:r>
            <a:endParaRPr b="1"/>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Commitment is not just about relationships</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Commitment is needed in any kind of relationship </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Marriage is the only way to show commitment to someone </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Committing to someone means forever</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Commitment to anything means hard work</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If someone doesn’t really believe in what they’re doing, it’s harder to commit to it</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Being committed to something means never giving up on it</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If a person doesn’t commit to something they won’t get better at it</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Being committed can help someone become a better person</a:t>
            </a:r>
            <a:endParaRPr sz="1200" b="0" i="0" u="none" strike="noStrike" cap="none">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Commitment to someone works both ways</a:t>
            </a:r>
            <a:r>
              <a:rPr lang="en-US"/>
              <a:t> </a:t>
            </a:r>
            <a:endParaRPr/>
          </a:p>
        </p:txBody>
      </p:sp>
      <p:sp>
        <p:nvSpPr>
          <p:cNvPr id="146" name="Google Shape;146;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Additional support</a:t>
            </a:r>
            <a:r>
              <a:rPr lang="en-US" sz="1200" b="0" i="0" u="none" strike="noStrike" cap="none">
                <a:solidFill>
                  <a:schemeClr val="dk1"/>
                </a:solidFill>
                <a:latin typeface="Calibri"/>
                <a:ea typeface="Calibri"/>
                <a:cs typeface="Calibri"/>
                <a:sym typeface="Calibri"/>
              </a:rPr>
              <a:t>: use the transcript of the poem with pupils who may need more support in retaining information from the video.</a:t>
            </a:r>
            <a:r>
              <a:rPr lang="en-US" b="0" i="0"/>
              <a:t> Pause the video at key points to clarify understanding if necessary.</a:t>
            </a:r>
            <a:endParaRPr b="0" i="0"/>
          </a:p>
        </p:txBody>
      </p:sp>
      <p:sp>
        <p:nvSpPr>
          <p:cNvPr id="157" name="Google Shape;157;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Additional support: </a:t>
            </a:r>
            <a:r>
              <a:rPr lang="en-US" sz="1200" b="0" i="0" u="none" strike="noStrike" cap="none">
                <a:solidFill>
                  <a:schemeClr val="dk1"/>
                </a:solidFill>
                <a:latin typeface="Calibri"/>
                <a:ea typeface="Calibri"/>
                <a:cs typeface="Calibri"/>
                <a:sym typeface="Calibri"/>
              </a:rPr>
              <a:t>use the transcript of the poem with pupils who may need more support in retaining information from the video.</a:t>
            </a:r>
            <a:r>
              <a:rPr lang="en-US" i="0"/>
              <a:t> </a:t>
            </a:r>
            <a:endParaRPr/>
          </a:p>
          <a:p>
            <a:pPr marL="0" lvl="0" indent="0" algn="l" rtl="0">
              <a:lnSpc>
                <a:spcPct val="100000"/>
              </a:lnSpc>
              <a:spcBef>
                <a:spcPts val="0"/>
              </a:spcBef>
              <a:spcAft>
                <a:spcPts val="0"/>
              </a:spcAft>
              <a:buSzPts val="1400"/>
              <a:buNone/>
            </a:pPr>
            <a:endParaRPr i="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Challenge</a:t>
            </a:r>
            <a:r>
              <a:rPr lang="en-US" sz="1200" b="0" i="0" u="none" strike="noStrike" cap="none">
                <a:solidFill>
                  <a:schemeClr val="dk1"/>
                </a:solidFill>
                <a:latin typeface="Calibri"/>
                <a:ea typeface="Calibri"/>
                <a:cs typeface="Calibri"/>
                <a:sym typeface="Calibri"/>
              </a:rPr>
              <a:t>: ask what might have influenced Nick’s opinions. Do pupils think someone’s definition of commitment can change over time? Ask them to explain their responses.</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Teacher notes</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Examples of responses could include:</a:t>
            </a:r>
            <a:endParaRPr/>
          </a:p>
          <a:p>
            <a:pPr marL="0" marR="0" lvl="0" indent="0" algn="l" rtl="0">
              <a:lnSpc>
                <a:spcPct val="100000"/>
              </a:lnSpc>
              <a:spcBef>
                <a:spcPts val="0"/>
              </a:spcBef>
              <a:spcAft>
                <a:spcPts val="0"/>
              </a:spcAft>
              <a:buClr>
                <a:srgbClr val="000000"/>
              </a:buClr>
              <a:buSzPts val="1400"/>
              <a:buFont typeface="Arial"/>
              <a:buNone/>
            </a:pPr>
            <a:r>
              <a:rPr lang="en-US" sz="1200" b="0" i="1" u="none" strike="noStrike" cap="none">
                <a:solidFill>
                  <a:schemeClr val="dk1"/>
                </a:solidFill>
                <a:latin typeface="Calibri"/>
                <a:ea typeface="Calibri"/>
                <a:cs typeface="Calibri"/>
                <a:sym typeface="Calibri"/>
              </a:rPr>
              <a:t>Definitions of commitment</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“hard work”</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“taking a risk”</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“can’t be what we only do sometimes”</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0" i="1" u="none" strike="noStrike" cap="none">
                <a:solidFill>
                  <a:schemeClr val="dk1"/>
                </a:solidFill>
                <a:latin typeface="Calibri"/>
                <a:ea typeface="Calibri"/>
                <a:cs typeface="Calibri"/>
                <a:sym typeface="Calibri"/>
              </a:rPr>
              <a:t>Commitment to someone else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“can’t be on one side”</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“I’ll take responsibility if I’m stressing you”</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“You can depend on me and I can depend on you”</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0" i="1" u="none" strike="noStrike" cap="none">
                <a:solidFill>
                  <a:schemeClr val="dk1"/>
                </a:solidFill>
                <a:latin typeface="Calibri"/>
                <a:ea typeface="Calibri"/>
                <a:cs typeface="Calibri"/>
                <a:sym typeface="Calibri"/>
              </a:rPr>
              <a:t>Commitment to oneself</a:t>
            </a:r>
            <a:endParaRPr sz="1200" b="1"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b="0"/>
              <a:t>“working out what I want to be”</a:t>
            </a:r>
            <a:endParaRPr/>
          </a:p>
          <a:p>
            <a:pPr marL="0" lvl="0" indent="0" algn="l" rtl="0">
              <a:lnSpc>
                <a:spcPct val="100000"/>
              </a:lnSpc>
              <a:spcBef>
                <a:spcPts val="0"/>
              </a:spcBef>
              <a:spcAft>
                <a:spcPts val="0"/>
              </a:spcAft>
              <a:buSzPts val="1400"/>
              <a:buNone/>
            </a:pPr>
            <a:r>
              <a:rPr lang="en-US" b="0"/>
              <a:t>“knowing what qualities I want to stand for”</a:t>
            </a:r>
            <a:endParaRPr/>
          </a:p>
          <a:p>
            <a:pPr marL="0" lvl="0" indent="0" algn="l" rtl="0">
              <a:lnSpc>
                <a:spcPct val="100000"/>
              </a:lnSpc>
              <a:spcBef>
                <a:spcPts val="0"/>
              </a:spcBef>
              <a:spcAft>
                <a:spcPts val="0"/>
              </a:spcAft>
              <a:buSzPts val="1400"/>
              <a:buNone/>
            </a:pPr>
            <a:r>
              <a:rPr lang="en-US" b="0"/>
              <a:t>“Being secure in who I am; knowing my limits”</a:t>
            </a:r>
            <a:endParaRPr/>
          </a:p>
          <a:p>
            <a:pPr marL="0" lvl="0" indent="0" algn="l" rtl="0">
              <a:lnSpc>
                <a:spcPct val="100000"/>
              </a:lnSpc>
              <a:spcBef>
                <a:spcPts val="0"/>
              </a:spcBef>
              <a:spcAft>
                <a:spcPts val="0"/>
              </a:spcAft>
              <a:buSzPts val="1400"/>
              <a:buNone/>
            </a:pPr>
            <a:r>
              <a:rPr lang="en-US" b="0"/>
              <a:t>“I want to be a reliable person.”</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i="0"/>
          </a:p>
        </p:txBody>
      </p:sp>
      <p:sp>
        <p:nvSpPr>
          <p:cNvPr id="164" name="Google Shape;164;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Teacher notes</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Ensure that pupils are taking away positive messages from the video by reminding them that if a relationship or commitment feels unhealthy or unsafe, then it is ok to end that commitment. Draw their attention to the lines Nick later says:</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“…knowing what’s right… and what isn’t” </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“being committed isn’t the same as being exploited” </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“[people] shouldn’t tolerate any form of abusive behaviour”</a:t>
            </a:r>
            <a:endParaRPr sz="1200" b="0" i="0" u="none" strike="noStrike" cap="none">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SzPts val="1400"/>
              <a:buNone/>
            </a:pPr>
            <a:endParaRPr/>
          </a:p>
        </p:txBody>
      </p:sp>
      <p:sp>
        <p:nvSpPr>
          <p:cNvPr id="172" name="Google Shape;172;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Teacher notes</a:t>
            </a:r>
            <a:endParaRPr/>
          </a:p>
          <a:p>
            <a:pPr marL="0" lvl="0" indent="0" algn="l" rtl="0">
              <a:lnSpc>
                <a:spcPct val="100000"/>
              </a:lnSpc>
              <a:spcBef>
                <a:spcPts val="0"/>
              </a:spcBef>
              <a:spcAft>
                <a:spcPts val="0"/>
              </a:spcAft>
              <a:buSzPts val="1400"/>
              <a:buNone/>
            </a:pPr>
            <a:r>
              <a:rPr lang="en-US" b="0"/>
              <a:t>Key quotes could include: </a:t>
            </a:r>
            <a:endParaRPr/>
          </a:p>
          <a:p>
            <a:pPr marL="171450" lvl="0" indent="-171450" algn="l" rtl="0">
              <a:lnSpc>
                <a:spcPct val="100000"/>
              </a:lnSpc>
              <a:spcBef>
                <a:spcPts val="0"/>
              </a:spcBef>
              <a:spcAft>
                <a:spcPts val="0"/>
              </a:spcAft>
              <a:buSzPts val="1400"/>
              <a:buFont typeface="Arial"/>
              <a:buChar char="•"/>
            </a:pPr>
            <a:r>
              <a:rPr lang="en-US" b="0"/>
              <a:t>“It’s working out what I want to be”</a:t>
            </a:r>
            <a:endParaRPr/>
          </a:p>
          <a:p>
            <a:pPr marL="171450" lvl="0" indent="-171450" algn="l" rtl="0">
              <a:lnSpc>
                <a:spcPct val="100000"/>
              </a:lnSpc>
              <a:spcBef>
                <a:spcPts val="0"/>
              </a:spcBef>
              <a:spcAft>
                <a:spcPts val="0"/>
              </a:spcAft>
              <a:buSzPts val="1400"/>
              <a:buFont typeface="Arial"/>
              <a:buChar char="•"/>
            </a:pPr>
            <a:r>
              <a:rPr lang="en-US" b="0"/>
              <a:t>“It’s knowing what qualities I want to stand for”</a:t>
            </a:r>
            <a:endParaRPr/>
          </a:p>
          <a:p>
            <a:pPr marL="171450" lvl="0" indent="-171450" algn="l" rtl="0">
              <a:lnSpc>
                <a:spcPct val="100000"/>
              </a:lnSpc>
              <a:spcBef>
                <a:spcPts val="0"/>
              </a:spcBef>
              <a:spcAft>
                <a:spcPts val="0"/>
              </a:spcAft>
              <a:buSzPts val="1400"/>
              <a:buFont typeface="Arial"/>
              <a:buChar char="•"/>
            </a:pPr>
            <a:r>
              <a:rPr lang="en-US" b="0"/>
              <a:t>“Being secure in who I am; knowing my limits”</a:t>
            </a:r>
            <a:endParaRPr/>
          </a:p>
          <a:p>
            <a:pPr marL="171450" lvl="0" indent="-171450" algn="l" rtl="0">
              <a:lnSpc>
                <a:spcPct val="100000"/>
              </a:lnSpc>
              <a:spcBef>
                <a:spcPts val="0"/>
              </a:spcBef>
              <a:spcAft>
                <a:spcPts val="0"/>
              </a:spcAft>
              <a:buSzPts val="1400"/>
              <a:buFont typeface="Arial"/>
              <a:buChar char="•"/>
            </a:pPr>
            <a:r>
              <a:rPr lang="en-US" b="0"/>
              <a:t>“I want to be a reliable person”</a:t>
            </a:r>
            <a:endParaRPr/>
          </a:p>
          <a:p>
            <a:pPr marL="0" lvl="0" indent="0" algn="l" rtl="0">
              <a:lnSpc>
                <a:spcPct val="100000"/>
              </a:lnSpc>
              <a:spcBef>
                <a:spcPts val="0"/>
              </a:spcBef>
              <a:spcAft>
                <a:spcPts val="0"/>
              </a:spcAft>
              <a:buSzPts val="1400"/>
              <a:buNone/>
            </a:pPr>
            <a:endParaRPr b="0"/>
          </a:p>
        </p:txBody>
      </p:sp>
      <p:sp>
        <p:nvSpPr>
          <p:cNvPr id="179" name="Google Shape;179;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noFill/>
        <a:effectLst/>
      </p:bgPr>
    </p:bg>
    <p:spTree>
      <p:nvGrpSpPr>
        <p:cNvPr id="1" name="Shape 18"/>
        <p:cNvGrpSpPr/>
        <p:nvPr/>
      </p:nvGrpSpPr>
      <p:grpSpPr>
        <a:xfrm>
          <a:off x="0" y="0"/>
          <a:ext cx="0" cy="0"/>
          <a:chOff x="0" y="0"/>
          <a:chExt cx="0" cy="0"/>
        </a:xfrm>
      </p:grpSpPr>
      <p:sp>
        <p:nvSpPr>
          <p:cNvPr id="19" name="Google Shape;19;p2"/>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E84C18"/>
              </a:buClr>
              <a:buSzPts val="1800"/>
              <a:buFont typeface="Roboto Medium"/>
              <a:buNone/>
              <a:defRPr>
                <a:solidFill>
                  <a:srgbClr val="E84C18"/>
                </a:solidFill>
                <a:latin typeface="Roboto Medium"/>
                <a:ea typeface="Roboto Medium"/>
                <a:cs typeface="Roboto Medium"/>
                <a:sym typeface="Roboto Medium"/>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
          <p:cNvSpPr txBox="1">
            <a:spLocks noGrp="1"/>
          </p:cNvSpPr>
          <p:nvPr>
            <p:ph type="body" idx="1"/>
          </p:nvPr>
        </p:nvSpPr>
        <p:spPr>
          <a:xfrm>
            <a:off x="448325" y="1491450"/>
            <a:ext cx="8229600" cy="4373700"/>
          </a:xfrm>
          <a:prstGeom prst="rect">
            <a:avLst/>
          </a:prstGeom>
          <a:noFill/>
          <a:ln>
            <a:noFill/>
          </a:ln>
        </p:spPr>
        <p:txBody>
          <a:bodyPr spcFirstLastPara="1" wrap="square" lIns="91425" tIns="45700" rIns="91425" bIns="2743200" anchor="t" anchorCtr="0">
            <a:noAutofit/>
          </a:bodyPr>
          <a:lstStyle>
            <a:lvl1pPr marL="457200" lvl="0" indent="-361950" algn="l">
              <a:lnSpc>
                <a:spcPct val="115000"/>
              </a:lnSpc>
              <a:spcBef>
                <a:spcPts val="360"/>
              </a:spcBef>
              <a:spcAft>
                <a:spcPts val="0"/>
              </a:spcAft>
              <a:buClr>
                <a:srgbClr val="E84C18"/>
              </a:buClr>
              <a:buSzPts val="2100"/>
              <a:buFont typeface="Roboto Light"/>
              <a:buChar char="•"/>
              <a:defRPr sz="1800">
                <a:latin typeface="Roboto Light"/>
                <a:ea typeface="Roboto Light"/>
                <a:cs typeface="Roboto Light"/>
                <a:sym typeface="Roboto Light"/>
              </a:defRPr>
            </a:lvl1pPr>
            <a:lvl2pPr marL="914400" lvl="1"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2pPr>
            <a:lvl3pPr marL="1371600" lvl="2"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3pPr>
            <a:lvl4pPr marL="1828800" lvl="3"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4pPr>
            <a:lvl5pPr marL="2286000" lvl="4"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5pPr>
            <a:lvl6pPr marL="2743200" lvl="5"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6pPr>
            <a:lvl7pPr marL="3200400" lvl="6"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7pPr>
            <a:lvl8pPr marL="3657600" lvl="7"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8pPr>
            <a:lvl9pPr marL="4114800" lvl="8"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9pPr>
          </a:lstStyle>
          <a:p>
            <a:endParaRPr/>
          </a:p>
        </p:txBody>
      </p:sp>
      <p:sp>
        <p:nvSpPr>
          <p:cNvPr id="21" name="Google Shape;21;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0"/>
        <p:cNvGrpSpPr/>
        <p:nvPr/>
      </p:nvGrpSpPr>
      <p:grpSpPr>
        <a:xfrm>
          <a:off x="0" y="0"/>
          <a:ext cx="0" cy="0"/>
          <a:chOff x="0" y="0"/>
          <a:chExt cx="0" cy="0"/>
        </a:xfrm>
      </p:grpSpPr>
      <p:sp>
        <p:nvSpPr>
          <p:cNvPr id="101" name="Google Shape;101;p11"/>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02505C"/>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11"/>
          <p:cNvSpPr txBox="1">
            <a:spLocks noGrp="1"/>
          </p:cNvSpPr>
          <p:nvPr>
            <p:ph type="body" idx="1"/>
          </p:nvPr>
        </p:nvSpPr>
        <p:spPr>
          <a:xfrm rot="5400000">
            <a:off x="2385218" y="-175419"/>
            <a:ext cx="4373563" cy="8229600"/>
          </a:xfrm>
          <a:prstGeom prst="rect">
            <a:avLst/>
          </a:prstGeom>
          <a:noFill/>
          <a:ln>
            <a:noFill/>
          </a:ln>
        </p:spPr>
        <p:txBody>
          <a:bodyPr spcFirstLastPara="1" wrap="square" lIns="91425" tIns="45700" rIns="91425" bIns="45700" anchor="t" anchorCtr="0">
            <a:noAutofit/>
          </a:bodyPr>
          <a:lstStyle>
            <a:lvl1pPr marL="457200" lvl="0" indent="-342900" algn="l">
              <a:lnSpc>
                <a:spcPct val="115000"/>
              </a:lnSpc>
              <a:spcBef>
                <a:spcPts val="360"/>
              </a:spcBef>
              <a:spcAft>
                <a:spcPts val="0"/>
              </a:spcAft>
              <a:buSzPts val="1800"/>
              <a:buChar char="•"/>
              <a:defRPr/>
            </a:lvl1pPr>
            <a:lvl2pPr marL="914400" lvl="1" indent="-342900" algn="l">
              <a:lnSpc>
                <a:spcPct val="115000"/>
              </a:lnSpc>
              <a:spcBef>
                <a:spcPts val="360"/>
              </a:spcBef>
              <a:spcAft>
                <a:spcPts val="0"/>
              </a:spcAft>
              <a:buSzPts val="1800"/>
              <a:buChar char="•"/>
              <a:defRPr/>
            </a:lvl2pPr>
            <a:lvl3pPr marL="1371600" lvl="2" indent="-342900" algn="l">
              <a:lnSpc>
                <a:spcPct val="115000"/>
              </a:lnSpc>
              <a:spcBef>
                <a:spcPts val="360"/>
              </a:spcBef>
              <a:spcAft>
                <a:spcPts val="0"/>
              </a:spcAft>
              <a:buSzPts val="1800"/>
              <a:buChar char="•"/>
              <a:defRPr/>
            </a:lvl3pPr>
            <a:lvl4pPr marL="1828800" lvl="3" indent="-342900" algn="l">
              <a:lnSpc>
                <a:spcPct val="115000"/>
              </a:lnSpc>
              <a:spcBef>
                <a:spcPts val="360"/>
              </a:spcBef>
              <a:spcAft>
                <a:spcPts val="0"/>
              </a:spcAft>
              <a:buSzPts val="1800"/>
              <a:buChar char="•"/>
              <a:defRPr/>
            </a:lvl4pPr>
            <a:lvl5pPr marL="2286000" lvl="4" indent="-342900" algn="l">
              <a:lnSpc>
                <a:spcPct val="115000"/>
              </a:lnSpc>
              <a:spcBef>
                <a:spcPts val="360"/>
              </a:spcBef>
              <a:spcAft>
                <a:spcPts val="0"/>
              </a:spcAft>
              <a:buSzPts val="1800"/>
              <a:buChar char="•"/>
              <a:defRPr/>
            </a:lvl5pPr>
            <a:lvl6pPr marL="2743200" lvl="5" indent="-342900" algn="l">
              <a:lnSpc>
                <a:spcPct val="115000"/>
              </a:lnSpc>
              <a:spcBef>
                <a:spcPts val="360"/>
              </a:spcBef>
              <a:spcAft>
                <a:spcPts val="0"/>
              </a:spcAft>
              <a:buSzPts val="1800"/>
              <a:buChar char="•"/>
              <a:defRPr/>
            </a:lvl6pPr>
            <a:lvl7pPr marL="3200400" lvl="6" indent="-342900" algn="l">
              <a:lnSpc>
                <a:spcPct val="115000"/>
              </a:lnSpc>
              <a:spcBef>
                <a:spcPts val="360"/>
              </a:spcBef>
              <a:spcAft>
                <a:spcPts val="0"/>
              </a:spcAft>
              <a:buSzPts val="1800"/>
              <a:buChar char="•"/>
              <a:defRPr/>
            </a:lvl7pPr>
            <a:lvl8pPr marL="3657600" lvl="7" indent="-342900" algn="l">
              <a:lnSpc>
                <a:spcPct val="115000"/>
              </a:lnSpc>
              <a:spcBef>
                <a:spcPts val="360"/>
              </a:spcBef>
              <a:spcAft>
                <a:spcPts val="0"/>
              </a:spcAft>
              <a:buSzPts val="1800"/>
              <a:buChar char="•"/>
              <a:defRPr/>
            </a:lvl8pPr>
            <a:lvl9pPr marL="4114800" lvl="8" indent="-342900" algn="l">
              <a:lnSpc>
                <a:spcPct val="115000"/>
              </a:lnSpc>
              <a:spcBef>
                <a:spcPts val="360"/>
              </a:spcBef>
              <a:spcAft>
                <a:spcPts val="0"/>
              </a:spcAft>
              <a:buSzPts val="1800"/>
              <a:buChar char="•"/>
              <a:defRPr/>
            </a:lvl9pPr>
          </a:lstStyle>
          <a:p>
            <a:endParaRPr/>
          </a:p>
        </p:txBody>
      </p:sp>
      <p:sp>
        <p:nvSpPr>
          <p:cNvPr id="103" name="Google Shape;103;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 name="Google Shape;104;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 name="Google Shape;105;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_TITLE_AND_VERTICAL_TEXT">
    <p:spTree>
      <p:nvGrpSpPr>
        <p:cNvPr id="1" name="Shape 106"/>
        <p:cNvGrpSpPr/>
        <p:nvPr/>
      </p:nvGrpSpPr>
      <p:grpSpPr>
        <a:xfrm>
          <a:off x="0" y="0"/>
          <a:ext cx="0" cy="0"/>
          <a:chOff x="0" y="0"/>
          <a:chExt cx="0" cy="0"/>
        </a:xfrm>
      </p:grpSpPr>
      <p:sp>
        <p:nvSpPr>
          <p:cNvPr id="107" name="Google Shape;107;p12"/>
          <p:cNvSpPr/>
          <p:nvPr/>
        </p:nvSpPr>
        <p:spPr>
          <a:xfrm>
            <a:off x="6861702" y="228600"/>
            <a:ext cx="1859280" cy="6122634"/>
          </a:xfrm>
          <a:prstGeom prst="rect">
            <a:avLst/>
          </a:prstGeom>
          <a:solidFill>
            <a:srgbClr val="FFFFFF">
              <a:alpha val="8392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108" name="Google Shape;108;p12"/>
          <p:cNvSpPr/>
          <p:nvPr/>
        </p:nvSpPr>
        <p:spPr>
          <a:xfrm>
            <a:off x="6955225" y="351409"/>
            <a:ext cx="1672235" cy="5877017"/>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109" name="Google Shape;109;p12"/>
          <p:cNvSpPr txBox="1">
            <a:spLocks noGrp="1"/>
          </p:cNvSpPr>
          <p:nvPr>
            <p:ph type="title"/>
          </p:nvPr>
        </p:nvSpPr>
        <p:spPr>
          <a:xfrm rot="5400000">
            <a:off x="4896852" y="2547152"/>
            <a:ext cx="5788981" cy="1485531"/>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02505C"/>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12"/>
          <p:cNvSpPr txBox="1">
            <a:spLocks noGrp="1"/>
          </p:cNvSpPr>
          <p:nvPr>
            <p:ph type="body" idx="1"/>
          </p:nvPr>
        </p:nvSpPr>
        <p:spPr>
          <a:xfrm rot="5400000">
            <a:off x="647699" y="190500"/>
            <a:ext cx="5791201" cy="6172200"/>
          </a:xfrm>
          <a:prstGeom prst="rect">
            <a:avLst/>
          </a:prstGeom>
          <a:noFill/>
          <a:ln>
            <a:noFill/>
          </a:ln>
        </p:spPr>
        <p:txBody>
          <a:bodyPr spcFirstLastPara="1" wrap="square" lIns="91425" tIns="45700" rIns="91425" bIns="45700" anchor="t" anchorCtr="0">
            <a:noAutofit/>
          </a:bodyPr>
          <a:lstStyle>
            <a:lvl1pPr marL="457200" lvl="0" indent="-342900" algn="l">
              <a:lnSpc>
                <a:spcPct val="115000"/>
              </a:lnSpc>
              <a:spcBef>
                <a:spcPts val="360"/>
              </a:spcBef>
              <a:spcAft>
                <a:spcPts val="0"/>
              </a:spcAft>
              <a:buSzPts val="1800"/>
              <a:buChar char="•"/>
              <a:defRPr/>
            </a:lvl1pPr>
            <a:lvl2pPr marL="914400" lvl="1" indent="-342900" algn="l">
              <a:lnSpc>
                <a:spcPct val="115000"/>
              </a:lnSpc>
              <a:spcBef>
                <a:spcPts val="360"/>
              </a:spcBef>
              <a:spcAft>
                <a:spcPts val="0"/>
              </a:spcAft>
              <a:buSzPts val="1800"/>
              <a:buChar char="•"/>
              <a:defRPr/>
            </a:lvl2pPr>
            <a:lvl3pPr marL="1371600" lvl="2" indent="-342900" algn="l">
              <a:lnSpc>
                <a:spcPct val="115000"/>
              </a:lnSpc>
              <a:spcBef>
                <a:spcPts val="360"/>
              </a:spcBef>
              <a:spcAft>
                <a:spcPts val="0"/>
              </a:spcAft>
              <a:buSzPts val="1800"/>
              <a:buChar char="•"/>
              <a:defRPr/>
            </a:lvl3pPr>
            <a:lvl4pPr marL="1828800" lvl="3" indent="-342900" algn="l">
              <a:lnSpc>
                <a:spcPct val="115000"/>
              </a:lnSpc>
              <a:spcBef>
                <a:spcPts val="360"/>
              </a:spcBef>
              <a:spcAft>
                <a:spcPts val="0"/>
              </a:spcAft>
              <a:buSzPts val="1800"/>
              <a:buChar char="•"/>
              <a:defRPr/>
            </a:lvl4pPr>
            <a:lvl5pPr marL="2286000" lvl="4" indent="-342900" algn="l">
              <a:lnSpc>
                <a:spcPct val="115000"/>
              </a:lnSpc>
              <a:spcBef>
                <a:spcPts val="360"/>
              </a:spcBef>
              <a:spcAft>
                <a:spcPts val="0"/>
              </a:spcAft>
              <a:buSzPts val="1800"/>
              <a:buChar char="•"/>
              <a:defRPr/>
            </a:lvl5pPr>
            <a:lvl6pPr marL="2743200" lvl="5" indent="-342900" algn="l">
              <a:lnSpc>
                <a:spcPct val="115000"/>
              </a:lnSpc>
              <a:spcBef>
                <a:spcPts val="360"/>
              </a:spcBef>
              <a:spcAft>
                <a:spcPts val="0"/>
              </a:spcAft>
              <a:buSzPts val="1800"/>
              <a:buChar char="•"/>
              <a:defRPr/>
            </a:lvl6pPr>
            <a:lvl7pPr marL="3200400" lvl="6" indent="-342900" algn="l">
              <a:lnSpc>
                <a:spcPct val="115000"/>
              </a:lnSpc>
              <a:spcBef>
                <a:spcPts val="360"/>
              </a:spcBef>
              <a:spcAft>
                <a:spcPts val="0"/>
              </a:spcAft>
              <a:buSzPts val="1800"/>
              <a:buChar char="•"/>
              <a:defRPr/>
            </a:lvl7pPr>
            <a:lvl8pPr marL="3657600" lvl="7" indent="-342900" algn="l">
              <a:lnSpc>
                <a:spcPct val="115000"/>
              </a:lnSpc>
              <a:spcBef>
                <a:spcPts val="360"/>
              </a:spcBef>
              <a:spcAft>
                <a:spcPts val="0"/>
              </a:spcAft>
              <a:buSzPts val="1800"/>
              <a:buChar char="•"/>
              <a:defRPr/>
            </a:lvl8pPr>
            <a:lvl9pPr marL="4114800" lvl="8" indent="-342900" algn="l">
              <a:lnSpc>
                <a:spcPct val="115000"/>
              </a:lnSpc>
              <a:spcBef>
                <a:spcPts val="360"/>
              </a:spcBef>
              <a:spcAft>
                <a:spcPts val="0"/>
              </a:spcAft>
              <a:buSzPts val="1800"/>
              <a:buChar char="•"/>
              <a:defRPr/>
            </a:lvl9pPr>
          </a:lstStyle>
          <a:p>
            <a:endParaRPr/>
          </a:p>
        </p:txBody>
      </p:sp>
      <p:sp>
        <p:nvSpPr>
          <p:cNvPr id="111" name="Google Shape;111;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24"/>
        <p:cNvGrpSpPr/>
        <p:nvPr/>
      </p:nvGrpSpPr>
      <p:grpSpPr>
        <a:xfrm>
          <a:off x="0" y="0"/>
          <a:ext cx="0" cy="0"/>
          <a:chOff x="0" y="0"/>
          <a:chExt cx="0" cy="0"/>
        </a:xfrm>
      </p:grpSpPr>
      <p:sp>
        <p:nvSpPr>
          <p:cNvPr id="25" name="Google Shape;25;p3"/>
          <p:cNvSpPr/>
          <p:nvPr/>
        </p:nvSpPr>
        <p:spPr>
          <a:xfrm>
            <a:off x="0" y="0"/>
            <a:ext cx="9144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3"/>
          <p:cNvSpPr/>
          <p:nvPr/>
        </p:nvSpPr>
        <p:spPr>
          <a:xfrm>
            <a:off x="345440" y="2942602"/>
            <a:ext cx="7147931" cy="2463800"/>
          </a:xfrm>
          <a:prstGeom prst="rect">
            <a:avLst/>
          </a:prstGeom>
          <a:solidFill>
            <a:srgbClr val="FFFFFF">
              <a:alpha val="8196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29" name="Google Shape;29;p3"/>
          <p:cNvSpPr/>
          <p:nvPr/>
        </p:nvSpPr>
        <p:spPr>
          <a:xfrm>
            <a:off x="7572652" y="2944634"/>
            <a:ext cx="1190348" cy="2459736"/>
          </a:xfrm>
          <a:prstGeom prst="rect">
            <a:avLst/>
          </a:prstGeom>
          <a:solidFill>
            <a:srgbClr val="FFFFFF">
              <a:alpha val="8196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30" name="Google Shape;30;p3"/>
          <p:cNvSpPr/>
          <p:nvPr/>
        </p:nvSpPr>
        <p:spPr>
          <a:xfrm>
            <a:off x="7712714" y="3136658"/>
            <a:ext cx="910224" cy="2075688"/>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31" name="Google Shape;31;p3"/>
          <p:cNvSpPr/>
          <p:nvPr/>
        </p:nvSpPr>
        <p:spPr>
          <a:xfrm>
            <a:off x="445483" y="3055621"/>
            <a:ext cx="6947845" cy="224535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32" name="Google Shape;32;p3"/>
          <p:cNvSpPr txBox="1">
            <a:spLocks noGrp="1"/>
          </p:cNvSpPr>
          <p:nvPr>
            <p:ph type="sldNum" idx="12"/>
          </p:nvPr>
        </p:nvSpPr>
        <p:spPr>
          <a:xfrm>
            <a:off x="7786826" y="4625268"/>
            <a:ext cx="762000" cy="457200"/>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latin typeface="Roboto Light"/>
              <a:ea typeface="Roboto Light"/>
              <a:cs typeface="Roboto Light"/>
              <a:sym typeface="Roboto Light"/>
            </a:endParaRPr>
          </a:p>
        </p:txBody>
      </p:sp>
      <p:sp>
        <p:nvSpPr>
          <p:cNvPr id="33" name="Google Shape;33;p3"/>
          <p:cNvSpPr/>
          <p:nvPr/>
        </p:nvSpPr>
        <p:spPr>
          <a:xfrm>
            <a:off x="541822" y="4559276"/>
            <a:ext cx="6755166" cy="664367"/>
          </a:xfrm>
          <a:prstGeom prst="rect">
            <a:avLst/>
          </a:prstGeom>
          <a:solidFill>
            <a:srgbClr val="E84C1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34" name="Google Shape;34;p3"/>
          <p:cNvSpPr/>
          <p:nvPr/>
        </p:nvSpPr>
        <p:spPr>
          <a:xfrm>
            <a:off x="539008" y="3135590"/>
            <a:ext cx="6760800" cy="2077800"/>
          </a:xfrm>
          <a:prstGeom prst="rect">
            <a:avLst/>
          </a:prstGeom>
          <a:noFill/>
          <a:ln w="9525" cap="flat" cmpd="dbl">
            <a:solidFill>
              <a:srgbClr val="E84C1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35" name="Google Shape;35;p3"/>
          <p:cNvSpPr txBox="1">
            <a:spLocks noGrp="1"/>
          </p:cNvSpPr>
          <p:nvPr>
            <p:ph type="subTitle" idx="1"/>
          </p:nvPr>
        </p:nvSpPr>
        <p:spPr>
          <a:xfrm>
            <a:off x="642805" y="4648200"/>
            <a:ext cx="6553200" cy="457200"/>
          </a:xfrm>
          <a:prstGeom prst="rect">
            <a:avLst/>
          </a:prstGeom>
          <a:noFill/>
          <a:ln>
            <a:noFill/>
          </a:ln>
        </p:spPr>
        <p:txBody>
          <a:bodyPr spcFirstLastPara="1" wrap="square" lIns="91425" tIns="45700" rIns="91425" bIns="45700" anchor="t" anchorCtr="0">
            <a:noAutofit/>
          </a:bodyPr>
          <a:lstStyle>
            <a:lvl1pPr lvl="0" algn="ctr">
              <a:lnSpc>
                <a:spcPct val="115000"/>
              </a:lnSpc>
              <a:spcBef>
                <a:spcPts val="360"/>
              </a:spcBef>
              <a:spcAft>
                <a:spcPts val="0"/>
              </a:spcAft>
              <a:buSzPts val="1800"/>
              <a:buFont typeface="Roboto Light"/>
              <a:buNone/>
              <a:defRPr sz="1800" cap="none">
                <a:solidFill>
                  <a:srgbClr val="FFFFFF"/>
                </a:solidFill>
                <a:latin typeface="Roboto Light"/>
                <a:ea typeface="Roboto Light"/>
                <a:cs typeface="Roboto Light"/>
                <a:sym typeface="Roboto Light"/>
              </a:defRPr>
            </a:lvl1pPr>
            <a:lvl2pPr lvl="1" algn="ctr">
              <a:lnSpc>
                <a:spcPct val="115000"/>
              </a:lnSpc>
              <a:spcBef>
                <a:spcPts val="400"/>
              </a:spcBef>
              <a:spcAft>
                <a:spcPts val="0"/>
              </a:spcAft>
              <a:buSzPts val="2000"/>
              <a:buNone/>
              <a:defRPr>
                <a:solidFill>
                  <a:srgbClr val="888888"/>
                </a:solidFill>
              </a:defRPr>
            </a:lvl2pPr>
            <a:lvl3pPr lvl="2" algn="ctr">
              <a:lnSpc>
                <a:spcPct val="115000"/>
              </a:lnSpc>
              <a:spcBef>
                <a:spcPts val="360"/>
              </a:spcBef>
              <a:spcAft>
                <a:spcPts val="0"/>
              </a:spcAft>
              <a:buSzPts val="1800"/>
              <a:buNone/>
              <a:defRPr>
                <a:solidFill>
                  <a:srgbClr val="888888"/>
                </a:solidFill>
              </a:defRPr>
            </a:lvl3pPr>
            <a:lvl4pPr lvl="3" algn="ctr">
              <a:lnSpc>
                <a:spcPct val="115000"/>
              </a:lnSpc>
              <a:spcBef>
                <a:spcPts val="320"/>
              </a:spcBef>
              <a:spcAft>
                <a:spcPts val="0"/>
              </a:spcAft>
              <a:buSzPts val="1600"/>
              <a:buNone/>
              <a:defRPr>
                <a:solidFill>
                  <a:srgbClr val="888888"/>
                </a:solidFill>
              </a:defRPr>
            </a:lvl4pPr>
            <a:lvl5pPr lvl="4" algn="ctr">
              <a:lnSpc>
                <a:spcPct val="115000"/>
              </a:lnSpc>
              <a:spcBef>
                <a:spcPts val="320"/>
              </a:spcBef>
              <a:spcAft>
                <a:spcPts val="0"/>
              </a:spcAft>
              <a:buSzPts val="1600"/>
              <a:buNone/>
              <a:defRPr>
                <a:solidFill>
                  <a:srgbClr val="888888"/>
                </a:solidFill>
              </a:defRPr>
            </a:lvl5pPr>
            <a:lvl6pPr lvl="5" algn="ctr">
              <a:lnSpc>
                <a:spcPct val="115000"/>
              </a:lnSpc>
              <a:spcBef>
                <a:spcPts val="280"/>
              </a:spcBef>
              <a:spcAft>
                <a:spcPts val="0"/>
              </a:spcAft>
              <a:buSzPts val="1400"/>
              <a:buNone/>
              <a:defRPr>
                <a:solidFill>
                  <a:srgbClr val="888888"/>
                </a:solidFill>
              </a:defRPr>
            </a:lvl6pPr>
            <a:lvl7pPr lvl="6" algn="ctr">
              <a:lnSpc>
                <a:spcPct val="115000"/>
              </a:lnSpc>
              <a:spcBef>
                <a:spcPts val="280"/>
              </a:spcBef>
              <a:spcAft>
                <a:spcPts val="0"/>
              </a:spcAft>
              <a:buSzPts val="1400"/>
              <a:buNone/>
              <a:defRPr>
                <a:solidFill>
                  <a:srgbClr val="888888"/>
                </a:solidFill>
              </a:defRPr>
            </a:lvl7pPr>
            <a:lvl8pPr lvl="7" algn="ctr">
              <a:lnSpc>
                <a:spcPct val="115000"/>
              </a:lnSpc>
              <a:spcBef>
                <a:spcPts val="280"/>
              </a:spcBef>
              <a:spcAft>
                <a:spcPts val="0"/>
              </a:spcAft>
              <a:buSzPts val="1400"/>
              <a:buNone/>
              <a:defRPr>
                <a:solidFill>
                  <a:srgbClr val="888888"/>
                </a:solidFill>
              </a:defRPr>
            </a:lvl8pPr>
            <a:lvl9pPr lvl="8" algn="ctr">
              <a:lnSpc>
                <a:spcPct val="115000"/>
              </a:lnSpc>
              <a:spcBef>
                <a:spcPts val="280"/>
              </a:spcBef>
              <a:spcAft>
                <a:spcPts val="0"/>
              </a:spcAft>
              <a:buSzPts val="1400"/>
              <a:buNone/>
              <a:defRPr>
                <a:solidFill>
                  <a:srgbClr val="888888"/>
                </a:solidFill>
              </a:defRPr>
            </a:lvl9pPr>
          </a:lstStyle>
          <a:p>
            <a:endParaRPr/>
          </a:p>
        </p:txBody>
      </p:sp>
      <p:sp>
        <p:nvSpPr>
          <p:cNvPr id="36" name="Google Shape;36;p3"/>
          <p:cNvSpPr txBox="1">
            <a:spLocks noGrp="1"/>
          </p:cNvSpPr>
          <p:nvPr>
            <p:ph type="ctrTitle"/>
          </p:nvPr>
        </p:nvSpPr>
        <p:spPr>
          <a:xfrm>
            <a:off x="604705" y="3227033"/>
            <a:ext cx="6629400" cy="1219201"/>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Clr>
                <a:srgbClr val="01353D"/>
              </a:buClr>
              <a:buSzPts val="4000"/>
              <a:buFont typeface="Roboto"/>
              <a:buNone/>
              <a:defRPr sz="4000" b="1">
                <a:solidFill>
                  <a:srgbClr val="01353D"/>
                </a:solidFill>
                <a:latin typeface="Roboto"/>
                <a:ea typeface="Roboto"/>
                <a:cs typeface="Roboto"/>
                <a:sym typeface="Robo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37"/>
        <p:cNvGrpSpPr/>
        <p:nvPr/>
      </p:nvGrpSpPr>
      <p:grpSpPr>
        <a:xfrm>
          <a:off x="0" y="0"/>
          <a:ext cx="0" cy="0"/>
          <a:chOff x="0" y="0"/>
          <a:chExt cx="0" cy="0"/>
        </a:xfrm>
      </p:grpSpPr>
      <p:sp>
        <p:nvSpPr>
          <p:cNvPr id="38" name="Google Shape;38;p4"/>
          <p:cNvSpPr/>
          <p:nvPr/>
        </p:nvSpPr>
        <p:spPr>
          <a:xfrm>
            <a:off x="0" y="0"/>
            <a:ext cx="9144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39" name="Google Shape;39;p4"/>
          <p:cNvSpPr/>
          <p:nvPr/>
        </p:nvSpPr>
        <p:spPr>
          <a:xfrm>
            <a:off x="91440" y="101600"/>
            <a:ext cx="8961120" cy="6664960"/>
          </a:xfrm>
          <a:prstGeom prst="roundRect">
            <a:avLst>
              <a:gd name="adj" fmla="val 1735"/>
            </a:avLst>
          </a:prstGeom>
          <a:blipFill rotWithShape="1">
            <a:blip r:embed="rId2">
              <a:alphaModFix/>
            </a:blip>
            <a:tile tx="0" ty="0" sx="100000" sy="100000" flip="none" algn="tl"/>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40" name="Google Shape;40;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4"/>
          <p:cNvSpPr/>
          <p:nvPr/>
        </p:nvSpPr>
        <p:spPr>
          <a:xfrm>
            <a:off x="451976" y="2946400"/>
            <a:ext cx="8265160" cy="2463800"/>
          </a:xfrm>
          <a:prstGeom prst="rect">
            <a:avLst/>
          </a:prstGeom>
          <a:solidFill>
            <a:srgbClr val="FFFFFF">
              <a:alpha val="8196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42" name="Google Shape;42;p4"/>
          <p:cNvSpPr/>
          <p:nvPr/>
        </p:nvSpPr>
        <p:spPr>
          <a:xfrm>
            <a:off x="567656" y="3048000"/>
            <a:ext cx="8033800" cy="224535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43" name="Google Shape;4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45" name="Google Shape;45;p4"/>
          <p:cNvSpPr txBox="1">
            <a:spLocks noGrp="1"/>
          </p:cNvSpPr>
          <p:nvPr>
            <p:ph type="title"/>
          </p:nvPr>
        </p:nvSpPr>
        <p:spPr>
          <a:xfrm>
            <a:off x="736456" y="3200399"/>
            <a:ext cx="7696200" cy="1295401"/>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Clr>
                <a:srgbClr val="01353D"/>
              </a:buClr>
              <a:buSzPts val="4000"/>
              <a:buFont typeface="Book Antiqua"/>
              <a:buNone/>
              <a:defRPr sz="4000" cap="none">
                <a:solidFill>
                  <a:srgbClr val="01353D"/>
                </a:solidFill>
                <a:latin typeface="Book Antiqua"/>
                <a:ea typeface="Book Antiqua"/>
                <a:cs typeface="Book Antiqua"/>
                <a:sym typeface="Book Antiqu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4"/>
          <p:cNvSpPr/>
          <p:nvPr/>
        </p:nvSpPr>
        <p:spPr>
          <a:xfrm>
            <a:off x="675496" y="4541520"/>
            <a:ext cx="7818120" cy="66436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47" name="Google Shape;47;p4"/>
          <p:cNvSpPr txBox="1">
            <a:spLocks noGrp="1"/>
          </p:cNvSpPr>
          <p:nvPr>
            <p:ph type="body" idx="1"/>
          </p:nvPr>
        </p:nvSpPr>
        <p:spPr>
          <a:xfrm>
            <a:off x="736456" y="4607510"/>
            <a:ext cx="7696200" cy="523783"/>
          </a:xfrm>
          <a:prstGeom prst="rect">
            <a:avLst/>
          </a:prstGeom>
          <a:noFill/>
          <a:ln>
            <a:noFill/>
          </a:ln>
        </p:spPr>
        <p:txBody>
          <a:bodyPr spcFirstLastPara="1" wrap="square" lIns="91425" tIns="45700" rIns="91425" bIns="45700" anchor="ctr" anchorCtr="0">
            <a:noAutofit/>
          </a:bodyPr>
          <a:lstStyle>
            <a:lvl1pPr marL="457200" lvl="0" indent="-228600" algn="ctr">
              <a:lnSpc>
                <a:spcPct val="115000"/>
              </a:lnSpc>
              <a:spcBef>
                <a:spcPts val="400"/>
              </a:spcBef>
              <a:spcAft>
                <a:spcPts val="0"/>
              </a:spcAft>
              <a:buSzPts val="2000"/>
              <a:buNone/>
              <a:defRPr sz="2000" cap="none">
                <a:solidFill>
                  <a:srgbClr val="FFFFFF"/>
                </a:solidFill>
              </a:defRPr>
            </a:lvl1pPr>
            <a:lvl2pPr marL="914400" lvl="1" indent="-228600" algn="l">
              <a:lnSpc>
                <a:spcPct val="115000"/>
              </a:lnSpc>
              <a:spcBef>
                <a:spcPts val="360"/>
              </a:spcBef>
              <a:spcAft>
                <a:spcPts val="0"/>
              </a:spcAft>
              <a:buSzPts val="1800"/>
              <a:buNone/>
              <a:defRPr sz="1800">
                <a:solidFill>
                  <a:srgbClr val="888888"/>
                </a:solidFill>
              </a:defRPr>
            </a:lvl2pPr>
            <a:lvl3pPr marL="1371600" lvl="2" indent="-228600" algn="l">
              <a:lnSpc>
                <a:spcPct val="115000"/>
              </a:lnSpc>
              <a:spcBef>
                <a:spcPts val="320"/>
              </a:spcBef>
              <a:spcAft>
                <a:spcPts val="0"/>
              </a:spcAft>
              <a:buSzPts val="1600"/>
              <a:buNone/>
              <a:defRPr sz="1600">
                <a:solidFill>
                  <a:srgbClr val="888888"/>
                </a:solidFill>
              </a:defRPr>
            </a:lvl3pPr>
            <a:lvl4pPr marL="1828800" lvl="3" indent="-228600" algn="l">
              <a:lnSpc>
                <a:spcPct val="115000"/>
              </a:lnSpc>
              <a:spcBef>
                <a:spcPts val="280"/>
              </a:spcBef>
              <a:spcAft>
                <a:spcPts val="0"/>
              </a:spcAft>
              <a:buSzPts val="1400"/>
              <a:buNone/>
              <a:defRPr sz="1400">
                <a:solidFill>
                  <a:srgbClr val="888888"/>
                </a:solidFill>
              </a:defRPr>
            </a:lvl4pPr>
            <a:lvl5pPr marL="2286000" lvl="4" indent="-228600" algn="l">
              <a:lnSpc>
                <a:spcPct val="115000"/>
              </a:lnSpc>
              <a:spcBef>
                <a:spcPts val="280"/>
              </a:spcBef>
              <a:spcAft>
                <a:spcPts val="0"/>
              </a:spcAft>
              <a:buSzPts val="1400"/>
              <a:buNone/>
              <a:defRPr sz="1400">
                <a:solidFill>
                  <a:srgbClr val="888888"/>
                </a:solidFill>
              </a:defRPr>
            </a:lvl5pPr>
            <a:lvl6pPr marL="2743200" lvl="5" indent="-228600" algn="l">
              <a:lnSpc>
                <a:spcPct val="115000"/>
              </a:lnSpc>
              <a:spcBef>
                <a:spcPts val="280"/>
              </a:spcBef>
              <a:spcAft>
                <a:spcPts val="0"/>
              </a:spcAft>
              <a:buSzPts val="1400"/>
              <a:buNone/>
              <a:defRPr sz="1400">
                <a:solidFill>
                  <a:srgbClr val="888888"/>
                </a:solidFill>
              </a:defRPr>
            </a:lvl6pPr>
            <a:lvl7pPr marL="3200400" lvl="6" indent="-228600" algn="l">
              <a:lnSpc>
                <a:spcPct val="115000"/>
              </a:lnSpc>
              <a:spcBef>
                <a:spcPts val="280"/>
              </a:spcBef>
              <a:spcAft>
                <a:spcPts val="0"/>
              </a:spcAft>
              <a:buSzPts val="1400"/>
              <a:buNone/>
              <a:defRPr sz="1400">
                <a:solidFill>
                  <a:srgbClr val="888888"/>
                </a:solidFill>
              </a:defRPr>
            </a:lvl7pPr>
            <a:lvl8pPr marL="3657600" lvl="7" indent="-228600" algn="l">
              <a:lnSpc>
                <a:spcPct val="115000"/>
              </a:lnSpc>
              <a:spcBef>
                <a:spcPts val="280"/>
              </a:spcBef>
              <a:spcAft>
                <a:spcPts val="0"/>
              </a:spcAft>
              <a:buSzPts val="1400"/>
              <a:buNone/>
              <a:defRPr sz="1400">
                <a:solidFill>
                  <a:srgbClr val="888888"/>
                </a:solidFill>
              </a:defRPr>
            </a:lvl8pPr>
            <a:lvl9pPr marL="4114800" lvl="8" indent="-228600" algn="l">
              <a:lnSpc>
                <a:spcPct val="115000"/>
              </a:lnSpc>
              <a:spcBef>
                <a:spcPts val="280"/>
              </a:spcBef>
              <a:spcAft>
                <a:spcPts val="0"/>
              </a:spcAft>
              <a:buSzPts val="1400"/>
              <a:buNone/>
              <a:defRPr sz="1400">
                <a:solidFill>
                  <a:srgbClr val="888888"/>
                </a:solidFill>
              </a:defRPr>
            </a:lvl9pPr>
          </a:lstStyle>
          <a:p>
            <a:endParaRPr/>
          </a:p>
        </p:txBody>
      </p:sp>
      <p:sp>
        <p:nvSpPr>
          <p:cNvPr id="48" name="Google Shape;48;p4"/>
          <p:cNvSpPr/>
          <p:nvPr/>
        </p:nvSpPr>
        <p:spPr>
          <a:xfrm>
            <a:off x="675757" y="3124200"/>
            <a:ext cx="7817599" cy="2077720"/>
          </a:xfrm>
          <a:prstGeom prst="rect">
            <a:avLst/>
          </a:prstGeom>
          <a:noFill/>
          <a:ln w="9525" cap="flat" cmpd="dbl">
            <a:solidFill>
              <a:srgbClr val="02505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9"/>
        <p:cNvGrpSpPr/>
        <p:nvPr/>
      </p:nvGrpSpPr>
      <p:grpSpPr>
        <a:xfrm>
          <a:off x="0" y="0"/>
          <a:ext cx="0" cy="0"/>
          <a:chOff x="0" y="0"/>
          <a:chExt cx="0" cy="0"/>
        </a:xfrm>
      </p:grpSpPr>
      <p:sp>
        <p:nvSpPr>
          <p:cNvPr id="50" name="Google Shape;50;p5"/>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02505C"/>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5"/>
          <p:cNvSpPr txBox="1">
            <a:spLocks noGrp="1"/>
          </p:cNvSpPr>
          <p:nvPr>
            <p:ph type="body" idx="1"/>
          </p:nvPr>
        </p:nvSpPr>
        <p:spPr>
          <a:xfrm>
            <a:off x="426128" y="1719071"/>
            <a:ext cx="4038600" cy="4407408"/>
          </a:xfrm>
          <a:prstGeom prst="rect">
            <a:avLst/>
          </a:prstGeom>
          <a:noFill/>
          <a:ln>
            <a:noFill/>
          </a:ln>
        </p:spPr>
        <p:txBody>
          <a:bodyPr spcFirstLastPara="1" wrap="square" lIns="91425" tIns="45700" rIns="91425" bIns="45700" anchor="t" anchorCtr="0">
            <a:noAutofit/>
          </a:bodyPr>
          <a:lstStyle>
            <a:lvl1pPr marL="457200" lvl="0" indent="-406400" algn="l">
              <a:lnSpc>
                <a:spcPct val="115000"/>
              </a:lnSpc>
              <a:spcBef>
                <a:spcPts val="560"/>
              </a:spcBef>
              <a:spcAft>
                <a:spcPts val="0"/>
              </a:spcAft>
              <a:buSzPts val="2800"/>
              <a:buChar char="•"/>
              <a:defRPr sz="2800"/>
            </a:lvl1pPr>
            <a:lvl2pPr marL="914400" lvl="1" indent="-381000" algn="l">
              <a:lnSpc>
                <a:spcPct val="115000"/>
              </a:lnSpc>
              <a:spcBef>
                <a:spcPts val="480"/>
              </a:spcBef>
              <a:spcAft>
                <a:spcPts val="0"/>
              </a:spcAft>
              <a:buSzPts val="2400"/>
              <a:buChar char="•"/>
              <a:defRPr sz="2400"/>
            </a:lvl2pPr>
            <a:lvl3pPr marL="1371600" lvl="2" indent="-355600" algn="l">
              <a:lnSpc>
                <a:spcPct val="115000"/>
              </a:lnSpc>
              <a:spcBef>
                <a:spcPts val="400"/>
              </a:spcBef>
              <a:spcAft>
                <a:spcPts val="0"/>
              </a:spcAft>
              <a:buSzPts val="2000"/>
              <a:buChar char="•"/>
              <a:defRPr sz="2000"/>
            </a:lvl3pPr>
            <a:lvl4pPr marL="1828800" lvl="3" indent="-342900" algn="l">
              <a:lnSpc>
                <a:spcPct val="115000"/>
              </a:lnSpc>
              <a:spcBef>
                <a:spcPts val="360"/>
              </a:spcBef>
              <a:spcAft>
                <a:spcPts val="0"/>
              </a:spcAft>
              <a:buSzPts val="1800"/>
              <a:buChar char="•"/>
              <a:defRPr sz="1800"/>
            </a:lvl4pPr>
            <a:lvl5pPr marL="2286000" lvl="4" indent="-342900" algn="l">
              <a:lnSpc>
                <a:spcPct val="115000"/>
              </a:lnSpc>
              <a:spcBef>
                <a:spcPts val="360"/>
              </a:spcBef>
              <a:spcAft>
                <a:spcPts val="0"/>
              </a:spcAft>
              <a:buSzPts val="1800"/>
              <a:buChar char="•"/>
              <a:defRPr sz="1800"/>
            </a:lvl5pPr>
            <a:lvl6pPr marL="2743200" lvl="5" indent="-342900" algn="l">
              <a:lnSpc>
                <a:spcPct val="115000"/>
              </a:lnSpc>
              <a:spcBef>
                <a:spcPts val="360"/>
              </a:spcBef>
              <a:spcAft>
                <a:spcPts val="0"/>
              </a:spcAft>
              <a:buSzPts val="1800"/>
              <a:buChar char="•"/>
              <a:defRPr sz="1800"/>
            </a:lvl6pPr>
            <a:lvl7pPr marL="3200400" lvl="6" indent="-342900" algn="l">
              <a:lnSpc>
                <a:spcPct val="115000"/>
              </a:lnSpc>
              <a:spcBef>
                <a:spcPts val="360"/>
              </a:spcBef>
              <a:spcAft>
                <a:spcPts val="0"/>
              </a:spcAft>
              <a:buSzPts val="1800"/>
              <a:buChar char="•"/>
              <a:defRPr sz="1800"/>
            </a:lvl7pPr>
            <a:lvl8pPr marL="3657600" lvl="7" indent="-342900" algn="l">
              <a:lnSpc>
                <a:spcPct val="115000"/>
              </a:lnSpc>
              <a:spcBef>
                <a:spcPts val="360"/>
              </a:spcBef>
              <a:spcAft>
                <a:spcPts val="0"/>
              </a:spcAft>
              <a:buSzPts val="1800"/>
              <a:buChar char="•"/>
              <a:defRPr sz="1800"/>
            </a:lvl8pPr>
            <a:lvl9pPr marL="4114800" lvl="8" indent="-342900" algn="l">
              <a:lnSpc>
                <a:spcPct val="115000"/>
              </a:lnSpc>
              <a:spcBef>
                <a:spcPts val="360"/>
              </a:spcBef>
              <a:spcAft>
                <a:spcPts val="0"/>
              </a:spcAft>
              <a:buSzPts val="1800"/>
              <a:buChar char="•"/>
              <a:defRPr sz="1800"/>
            </a:lvl9pPr>
          </a:lstStyle>
          <a:p>
            <a:endParaRPr/>
          </a:p>
        </p:txBody>
      </p:sp>
      <p:sp>
        <p:nvSpPr>
          <p:cNvPr id="52" name="Google Shape;52;p5"/>
          <p:cNvSpPr txBox="1">
            <a:spLocks noGrp="1"/>
          </p:cNvSpPr>
          <p:nvPr>
            <p:ph type="body" idx="2"/>
          </p:nvPr>
        </p:nvSpPr>
        <p:spPr>
          <a:xfrm>
            <a:off x="4648200" y="1719071"/>
            <a:ext cx="4038600" cy="4407408"/>
          </a:xfrm>
          <a:prstGeom prst="rect">
            <a:avLst/>
          </a:prstGeom>
          <a:noFill/>
          <a:ln>
            <a:noFill/>
          </a:ln>
        </p:spPr>
        <p:txBody>
          <a:bodyPr spcFirstLastPara="1" wrap="square" lIns="91425" tIns="45700" rIns="91425" bIns="45700" anchor="t" anchorCtr="0">
            <a:noAutofit/>
          </a:bodyPr>
          <a:lstStyle>
            <a:lvl1pPr marL="457200" lvl="0" indent="-406400" algn="l">
              <a:lnSpc>
                <a:spcPct val="115000"/>
              </a:lnSpc>
              <a:spcBef>
                <a:spcPts val="560"/>
              </a:spcBef>
              <a:spcAft>
                <a:spcPts val="0"/>
              </a:spcAft>
              <a:buSzPts val="2800"/>
              <a:buChar char="•"/>
              <a:defRPr sz="2800"/>
            </a:lvl1pPr>
            <a:lvl2pPr marL="914400" lvl="1" indent="-381000" algn="l">
              <a:lnSpc>
                <a:spcPct val="115000"/>
              </a:lnSpc>
              <a:spcBef>
                <a:spcPts val="480"/>
              </a:spcBef>
              <a:spcAft>
                <a:spcPts val="0"/>
              </a:spcAft>
              <a:buSzPts val="2400"/>
              <a:buChar char="•"/>
              <a:defRPr sz="2400"/>
            </a:lvl2pPr>
            <a:lvl3pPr marL="1371600" lvl="2" indent="-355600" algn="l">
              <a:lnSpc>
                <a:spcPct val="115000"/>
              </a:lnSpc>
              <a:spcBef>
                <a:spcPts val="400"/>
              </a:spcBef>
              <a:spcAft>
                <a:spcPts val="0"/>
              </a:spcAft>
              <a:buSzPts val="2000"/>
              <a:buChar char="•"/>
              <a:defRPr sz="2000"/>
            </a:lvl3pPr>
            <a:lvl4pPr marL="1828800" lvl="3" indent="-342900" algn="l">
              <a:lnSpc>
                <a:spcPct val="115000"/>
              </a:lnSpc>
              <a:spcBef>
                <a:spcPts val="360"/>
              </a:spcBef>
              <a:spcAft>
                <a:spcPts val="0"/>
              </a:spcAft>
              <a:buSzPts val="1800"/>
              <a:buChar char="•"/>
              <a:defRPr sz="1800"/>
            </a:lvl4pPr>
            <a:lvl5pPr marL="2286000" lvl="4" indent="-342900" algn="l">
              <a:lnSpc>
                <a:spcPct val="115000"/>
              </a:lnSpc>
              <a:spcBef>
                <a:spcPts val="360"/>
              </a:spcBef>
              <a:spcAft>
                <a:spcPts val="0"/>
              </a:spcAft>
              <a:buSzPts val="1800"/>
              <a:buChar char="•"/>
              <a:defRPr sz="1800"/>
            </a:lvl5pPr>
            <a:lvl6pPr marL="2743200" lvl="5" indent="-342900" algn="l">
              <a:lnSpc>
                <a:spcPct val="115000"/>
              </a:lnSpc>
              <a:spcBef>
                <a:spcPts val="360"/>
              </a:spcBef>
              <a:spcAft>
                <a:spcPts val="0"/>
              </a:spcAft>
              <a:buSzPts val="1800"/>
              <a:buChar char="•"/>
              <a:defRPr sz="1800"/>
            </a:lvl6pPr>
            <a:lvl7pPr marL="3200400" lvl="6" indent="-342900" algn="l">
              <a:lnSpc>
                <a:spcPct val="115000"/>
              </a:lnSpc>
              <a:spcBef>
                <a:spcPts val="360"/>
              </a:spcBef>
              <a:spcAft>
                <a:spcPts val="0"/>
              </a:spcAft>
              <a:buSzPts val="1800"/>
              <a:buChar char="•"/>
              <a:defRPr sz="1800"/>
            </a:lvl7pPr>
            <a:lvl8pPr marL="3657600" lvl="7" indent="-342900" algn="l">
              <a:lnSpc>
                <a:spcPct val="115000"/>
              </a:lnSpc>
              <a:spcBef>
                <a:spcPts val="360"/>
              </a:spcBef>
              <a:spcAft>
                <a:spcPts val="0"/>
              </a:spcAft>
              <a:buSzPts val="1800"/>
              <a:buChar char="•"/>
              <a:defRPr sz="1800"/>
            </a:lvl8pPr>
            <a:lvl9pPr marL="4114800" lvl="8" indent="-342900" algn="l">
              <a:lnSpc>
                <a:spcPct val="115000"/>
              </a:lnSpc>
              <a:spcBef>
                <a:spcPts val="360"/>
              </a:spcBef>
              <a:spcAft>
                <a:spcPts val="0"/>
              </a:spcAft>
              <a:buSzPts val="1800"/>
              <a:buChar char="•"/>
              <a:defRPr sz="1800"/>
            </a:lvl9pPr>
          </a:lstStyle>
          <a:p>
            <a:endParaRPr/>
          </a:p>
        </p:txBody>
      </p:sp>
      <p:sp>
        <p:nvSpPr>
          <p:cNvPr id="53" name="Google Shape;53;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6"/>
        <p:cNvGrpSpPr/>
        <p:nvPr/>
      </p:nvGrpSpPr>
      <p:grpSpPr>
        <a:xfrm>
          <a:off x="0" y="0"/>
          <a:ext cx="0" cy="0"/>
          <a:chOff x="0" y="0"/>
          <a:chExt cx="0" cy="0"/>
        </a:xfrm>
      </p:grpSpPr>
      <p:sp>
        <p:nvSpPr>
          <p:cNvPr id="57" name="Google Shape;57;p6"/>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02505C"/>
              </a:buClr>
              <a:buSzPts val="3500"/>
              <a:buFont typeface="Book Antiqua"/>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6"/>
          <p:cNvSpPr txBox="1">
            <a:spLocks noGrp="1"/>
          </p:cNvSpPr>
          <p:nvPr>
            <p:ph type="body" idx="1"/>
          </p:nvPr>
        </p:nvSpPr>
        <p:spPr>
          <a:xfrm>
            <a:off x="426128" y="1722438"/>
            <a:ext cx="4040188" cy="639762"/>
          </a:xfrm>
          <a:prstGeom prst="rect">
            <a:avLst/>
          </a:prstGeom>
          <a:noFill/>
          <a:ln>
            <a:noFill/>
          </a:ln>
        </p:spPr>
        <p:txBody>
          <a:bodyPr spcFirstLastPara="1" wrap="square" lIns="91425" tIns="45700" rIns="91425" bIns="45700" anchor="b" anchorCtr="0">
            <a:noAutofit/>
          </a:bodyPr>
          <a:lstStyle>
            <a:lvl1pPr marL="457200" lvl="0" indent="-228600" algn="ctr">
              <a:lnSpc>
                <a:spcPct val="115000"/>
              </a:lnSpc>
              <a:spcBef>
                <a:spcPts val="440"/>
              </a:spcBef>
              <a:spcAft>
                <a:spcPts val="0"/>
              </a:spcAft>
              <a:buSzPts val="2200"/>
              <a:buNone/>
              <a:defRPr sz="2200" b="1"/>
            </a:lvl1pPr>
            <a:lvl2pPr marL="914400" lvl="1" indent="-228600" algn="l">
              <a:lnSpc>
                <a:spcPct val="115000"/>
              </a:lnSpc>
              <a:spcBef>
                <a:spcPts val="400"/>
              </a:spcBef>
              <a:spcAft>
                <a:spcPts val="0"/>
              </a:spcAft>
              <a:buSzPts val="2000"/>
              <a:buNone/>
              <a:defRPr sz="2000" b="1"/>
            </a:lvl2pPr>
            <a:lvl3pPr marL="1371600" lvl="2" indent="-228600" algn="l">
              <a:lnSpc>
                <a:spcPct val="115000"/>
              </a:lnSpc>
              <a:spcBef>
                <a:spcPts val="360"/>
              </a:spcBef>
              <a:spcAft>
                <a:spcPts val="0"/>
              </a:spcAft>
              <a:buSzPts val="1800"/>
              <a:buNone/>
              <a:defRPr sz="1800" b="1"/>
            </a:lvl3pPr>
            <a:lvl4pPr marL="1828800" lvl="3" indent="-228600" algn="l">
              <a:lnSpc>
                <a:spcPct val="115000"/>
              </a:lnSpc>
              <a:spcBef>
                <a:spcPts val="320"/>
              </a:spcBef>
              <a:spcAft>
                <a:spcPts val="0"/>
              </a:spcAft>
              <a:buSzPts val="1600"/>
              <a:buNone/>
              <a:defRPr sz="1600" b="1"/>
            </a:lvl4pPr>
            <a:lvl5pPr marL="2286000" lvl="4" indent="-228600" algn="l">
              <a:lnSpc>
                <a:spcPct val="115000"/>
              </a:lnSpc>
              <a:spcBef>
                <a:spcPts val="320"/>
              </a:spcBef>
              <a:spcAft>
                <a:spcPts val="0"/>
              </a:spcAft>
              <a:buSzPts val="1600"/>
              <a:buNone/>
              <a:defRPr sz="1600" b="1"/>
            </a:lvl5pPr>
            <a:lvl6pPr marL="2743200" lvl="5" indent="-228600" algn="l">
              <a:lnSpc>
                <a:spcPct val="115000"/>
              </a:lnSpc>
              <a:spcBef>
                <a:spcPts val="320"/>
              </a:spcBef>
              <a:spcAft>
                <a:spcPts val="0"/>
              </a:spcAft>
              <a:buSzPts val="1600"/>
              <a:buNone/>
              <a:defRPr sz="1600" b="1"/>
            </a:lvl6pPr>
            <a:lvl7pPr marL="3200400" lvl="6" indent="-228600" algn="l">
              <a:lnSpc>
                <a:spcPct val="115000"/>
              </a:lnSpc>
              <a:spcBef>
                <a:spcPts val="320"/>
              </a:spcBef>
              <a:spcAft>
                <a:spcPts val="0"/>
              </a:spcAft>
              <a:buSzPts val="1600"/>
              <a:buNone/>
              <a:defRPr sz="1600" b="1"/>
            </a:lvl7pPr>
            <a:lvl8pPr marL="3657600" lvl="7" indent="-228600" algn="l">
              <a:lnSpc>
                <a:spcPct val="115000"/>
              </a:lnSpc>
              <a:spcBef>
                <a:spcPts val="320"/>
              </a:spcBef>
              <a:spcAft>
                <a:spcPts val="0"/>
              </a:spcAft>
              <a:buSzPts val="1600"/>
              <a:buNone/>
              <a:defRPr sz="1600" b="1"/>
            </a:lvl8pPr>
            <a:lvl9pPr marL="4114800" lvl="8" indent="-228600" algn="l">
              <a:lnSpc>
                <a:spcPct val="115000"/>
              </a:lnSpc>
              <a:spcBef>
                <a:spcPts val="320"/>
              </a:spcBef>
              <a:spcAft>
                <a:spcPts val="0"/>
              </a:spcAft>
              <a:buSzPts val="1600"/>
              <a:buNone/>
              <a:defRPr sz="1600" b="1"/>
            </a:lvl9pPr>
          </a:lstStyle>
          <a:p>
            <a:endParaRPr/>
          </a:p>
        </p:txBody>
      </p:sp>
      <p:sp>
        <p:nvSpPr>
          <p:cNvPr id="59" name="Google Shape;59;p6"/>
          <p:cNvSpPr txBox="1">
            <a:spLocks noGrp="1"/>
          </p:cNvSpPr>
          <p:nvPr>
            <p:ph type="body" idx="2"/>
          </p:nvPr>
        </p:nvSpPr>
        <p:spPr>
          <a:xfrm>
            <a:off x="426128" y="2438400"/>
            <a:ext cx="4040188" cy="3687762"/>
          </a:xfrm>
          <a:prstGeom prst="rect">
            <a:avLst/>
          </a:prstGeom>
          <a:noFill/>
          <a:ln>
            <a:noFill/>
          </a:ln>
        </p:spPr>
        <p:txBody>
          <a:bodyPr spcFirstLastPara="1" wrap="square" lIns="91425" tIns="45700" rIns="91425" bIns="45700" anchor="t" anchorCtr="0">
            <a:noAutofit/>
          </a:bodyPr>
          <a:lstStyle>
            <a:lvl1pPr marL="457200" lvl="0" indent="-381000" algn="l">
              <a:lnSpc>
                <a:spcPct val="115000"/>
              </a:lnSpc>
              <a:spcBef>
                <a:spcPts val="480"/>
              </a:spcBef>
              <a:spcAft>
                <a:spcPts val="0"/>
              </a:spcAft>
              <a:buSzPts val="2400"/>
              <a:buChar char="•"/>
              <a:defRPr sz="2400"/>
            </a:lvl1pPr>
            <a:lvl2pPr marL="914400" lvl="1" indent="-355600" algn="l">
              <a:lnSpc>
                <a:spcPct val="115000"/>
              </a:lnSpc>
              <a:spcBef>
                <a:spcPts val="400"/>
              </a:spcBef>
              <a:spcAft>
                <a:spcPts val="0"/>
              </a:spcAft>
              <a:buSzPts val="2000"/>
              <a:buChar char="•"/>
              <a:defRPr sz="2000"/>
            </a:lvl2pPr>
            <a:lvl3pPr marL="1371600" lvl="2" indent="-342900" algn="l">
              <a:lnSpc>
                <a:spcPct val="115000"/>
              </a:lnSpc>
              <a:spcBef>
                <a:spcPts val="360"/>
              </a:spcBef>
              <a:spcAft>
                <a:spcPts val="0"/>
              </a:spcAft>
              <a:buSzPts val="1800"/>
              <a:buChar char="•"/>
              <a:defRPr sz="1800"/>
            </a:lvl3pPr>
            <a:lvl4pPr marL="1828800" lvl="3" indent="-330200" algn="l">
              <a:lnSpc>
                <a:spcPct val="115000"/>
              </a:lnSpc>
              <a:spcBef>
                <a:spcPts val="320"/>
              </a:spcBef>
              <a:spcAft>
                <a:spcPts val="0"/>
              </a:spcAft>
              <a:buSzPts val="1600"/>
              <a:buChar char="•"/>
              <a:defRPr sz="1600"/>
            </a:lvl4pPr>
            <a:lvl5pPr marL="2286000" lvl="4" indent="-330200" algn="l">
              <a:lnSpc>
                <a:spcPct val="115000"/>
              </a:lnSpc>
              <a:spcBef>
                <a:spcPts val="320"/>
              </a:spcBef>
              <a:spcAft>
                <a:spcPts val="0"/>
              </a:spcAft>
              <a:buSzPts val="1600"/>
              <a:buChar char="•"/>
              <a:defRPr sz="1600"/>
            </a:lvl5pPr>
            <a:lvl6pPr marL="2743200" lvl="5" indent="-330200" algn="l">
              <a:lnSpc>
                <a:spcPct val="115000"/>
              </a:lnSpc>
              <a:spcBef>
                <a:spcPts val="320"/>
              </a:spcBef>
              <a:spcAft>
                <a:spcPts val="0"/>
              </a:spcAft>
              <a:buSzPts val="1600"/>
              <a:buChar char="•"/>
              <a:defRPr sz="1600"/>
            </a:lvl6pPr>
            <a:lvl7pPr marL="3200400" lvl="6" indent="-330200" algn="l">
              <a:lnSpc>
                <a:spcPct val="115000"/>
              </a:lnSpc>
              <a:spcBef>
                <a:spcPts val="320"/>
              </a:spcBef>
              <a:spcAft>
                <a:spcPts val="0"/>
              </a:spcAft>
              <a:buSzPts val="1600"/>
              <a:buChar char="•"/>
              <a:defRPr sz="1600"/>
            </a:lvl7pPr>
            <a:lvl8pPr marL="3657600" lvl="7" indent="-330200" algn="l">
              <a:lnSpc>
                <a:spcPct val="115000"/>
              </a:lnSpc>
              <a:spcBef>
                <a:spcPts val="320"/>
              </a:spcBef>
              <a:spcAft>
                <a:spcPts val="0"/>
              </a:spcAft>
              <a:buSzPts val="1600"/>
              <a:buChar char="•"/>
              <a:defRPr sz="1600"/>
            </a:lvl8pPr>
            <a:lvl9pPr marL="4114800" lvl="8" indent="-330200" algn="l">
              <a:lnSpc>
                <a:spcPct val="115000"/>
              </a:lnSpc>
              <a:spcBef>
                <a:spcPts val="320"/>
              </a:spcBef>
              <a:spcAft>
                <a:spcPts val="0"/>
              </a:spcAft>
              <a:buSzPts val="1600"/>
              <a:buChar char="•"/>
              <a:defRPr sz="1600"/>
            </a:lvl9pPr>
          </a:lstStyle>
          <a:p>
            <a:endParaRPr/>
          </a:p>
        </p:txBody>
      </p:sp>
      <p:sp>
        <p:nvSpPr>
          <p:cNvPr id="60" name="Google Shape;60;p6"/>
          <p:cNvSpPr txBox="1">
            <a:spLocks noGrp="1"/>
          </p:cNvSpPr>
          <p:nvPr>
            <p:ph type="body" idx="3"/>
          </p:nvPr>
        </p:nvSpPr>
        <p:spPr>
          <a:xfrm>
            <a:off x="4645025" y="1722438"/>
            <a:ext cx="4041775" cy="639762"/>
          </a:xfrm>
          <a:prstGeom prst="rect">
            <a:avLst/>
          </a:prstGeom>
          <a:noFill/>
          <a:ln>
            <a:noFill/>
          </a:ln>
        </p:spPr>
        <p:txBody>
          <a:bodyPr spcFirstLastPara="1" wrap="square" lIns="91425" tIns="45700" rIns="91425" bIns="45700" anchor="b" anchorCtr="0">
            <a:noAutofit/>
          </a:bodyPr>
          <a:lstStyle>
            <a:lvl1pPr marL="457200" lvl="0" indent="-228600" algn="ctr">
              <a:lnSpc>
                <a:spcPct val="115000"/>
              </a:lnSpc>
              <a:spcBef>
                <a:spcPts val="440"/>
              </a:spcBef>
              <a:spcAft>
                <a:spcPts val="0"/>
              </a:spcAft>
              <a:buSzPts val="2200"/>
              <a:buNone/>
              <a:defRPr sz="2200" b="1"/>
            </a:lvl1pPr>
            <a:lvl2pPr marL="914400" lvl="1" indent="-228600" algn="l">
              <a:lnSpc>
                <a:spcPct val="115000"/>
              </a:lnSpc>
              <a:spcBef>
                <a:spcPts val="400"/>
              </a:spcBef>
              <a:spcAft>
                <a:spcPts val="0"/>
              </a:spcAft>
              <a:buSzPts val="2000"/>
              <a:buNone/>
              <a:defRPr sz="2000" b="1"/>
            </a:lvl2pPr>
            <a:lvl3pPr marL="1371600" lvl="2" indent="-228600" algn="l">
              <a:lnSpc>
                <a:spcPct val="115000"/>
              </a:lnSpc>
              <a:spcBef>
                <a:spcPts val="360"/>
              </a:spcBef>
              <a:spcAft>
                <a:spcPts val="0"/>
              </a:spcAft>
              <a:buSzPts val="1800"/>
              <a:buNone/>
              <a:defRPr sz="1800" b="1"/>
            </a:lvl3pPr>
            <a:lvl4pPr marL="1828800" lvl="3" indent="-228600" algn="l">
              <a:lnSpc>
                <a:spcPct val="115000"/>
              </a:lnSpc>
              <a:spcBef>
                <a:spcPts val="320"/>
              </a:spcBef>
              <a:spcAft>
                <a:spcPts val="0"/>
              </a:spcAft>
              <a:buSzPts val="1600"/>
              <a:buNone/>
              <a:defRPr sz="1600" b="1"/>
            </a:lvl4pPr>
            <a:lvl5pPr marL="2286000" lvl="4" indent="-228600" algn="l">
              <a:lnSpc>
                <a:spcPct val="115000"/>
              </a:lnSpc>
              <a:spcBef>
                <a:spcPts val="320"/>
              </a:spcBef>
              <a:spcAft>
                <a:spcPts val="0"/>
              </a:spcAft>
              <a:buSzPts val="1600"/>
              <a:buNone/>
              <a:defRPr sz="1600" b="1"/>
            </a:lvl5pPr>
            <a:lvl6pPr marL="2743200" lvl="5" indent="-228600" algn="l">
              <a:lnSpc>
                <a:spcPct val="115000"/>
              </a:lnSpc>
              <a:spcBef>
                <a:spcPts val="320"/>
              </a:spcBef>
              <a:spcAft>
                <a:spcPts val="0"/>
              </a:spcAft>
              <a:buSzPts val="1600"/>
              <a:buNone/>
              <a:defRPr sz="1600" b="1"/>
            </a:lvl6pPr>
            <a:lvl7pPr marL="3200400" lvl="6" indent="-228600" algn="l">
              <a:lnSpc>
                <a:spcPct val="115000"/>
              </a:lnSpc>
              <a:spcBef>
                <a:spcPts val="320"/>
              </a:spcBef>
              <a:spcAft>
                <a:spcPts val="0"/>
              </a:spcAft>
              <a:buSzPts val="1600"/>
              <a:buNone/>
              <a:defRPr sz="1600" b="1"/>
            </a:lvl7pPr>
            <a:lvl8pPr marL="3657600" lvl="7" indent="-228600" algn="l">
              <a:lnSpc>
                <a:spcPct val="115000"/>
              </a:lnSpc>
              <a:spcBef>
                <a:spcPts val="320"/>
              </a:spcBef>
              <a:spcAft>
                <a:spcPts val="0"/>
              </a:spcAft>
              <a:buSzPts val="1600"/>
              <a:buNone/>
              <a:defRPr sz="1600" b="1"/>
            </a:lvl8pPr>
            <a:lvl9pPr marL="4114800" lvl="8" indent="-228600" algn="l">
              <a:lnSpc>
                <a:spcPct val="115000"/>
              </a:lnSpc>
              <a:spcBef>
                <a:spcPts val="320"/>
              </a:spcBef>
              <a:spcAft>
                <a:spcPts val="0"/>
              </a:spcAft>
              <a:buSzPts val="1600"/>
              <a:buNone/>
              <a:defRPr sz="1600" b="1"/>
            </a:lvl9pPr>
          </a:lstStyle>
          <a:p>
            <a:endParaRPr/>
          </a:p>
        </p:txBody>
      </p:sp>
      <p:sp>
        <p:nvSpPr>
          <p:cNvPr id="61" name="Google Shape;61;p6"/>
          <p:cNvSpPr txBox="1">
            <a:spLocks noGrp="1"/>
          </p:cNvSpPr>
          <p:nvPr>
            <p:ph type="body" idx="4"/>
          </p:nvPr>
        </p:nvSpPr>
        <p:spPr>
          <a:xfrm>
            <a:off x="4645025" y="2438400"/>
            <a:ext cx="4041775" cy="3687762"/>
          </a:xfrm>
          <a:prstGeom prst="rect">
            <a:avLst/>
          </a:prstGeom>
          <a:noFill/>
          <a:ln>
            <a:noFill/>
          </a:ln>
        </p:spPr>
        <p:txBody>
          <a:bodyPr spcFirstLastPara="1" wrap="square" lIns="91425" tIns="45700" rIns="91425" bIns="45700" anchor="t" anchorCtr="0">
            <a:noAutofit/>
          </a:bodyPr>
          <a:lstStyle>
            <a:lvl1pPr marL="457200" lvl="0" indent="-381000" algn="l">
              <a:lnSpc>
                <a:spcPct val="115000"/>
              </a:lnSpc>
              <a:spcBef>
                <a:spcPts val="480"/>
              </a:spcBef>
              <a:spcAft>
                <a:spcPts val="0"/>
              </a:spcAft>
              <a:buSzPts val="2400"/>
              <a:buChar char="•"/>
              <a:defRPr sz="2400"/>
            </a:lvl1pPr>
            <a:lvl2pPr marL="914400" lvl="1" indent="-355600" algn="l">
              <a:lnSpc>
                <a:spcPct val="115000"/>
              </a:lnSpc>
              <a:spcBef>
                <a:spcPts val="400"/>
              </a:spcBef>
              <a:spcAft>
                <a:spcPts val="0"/>
              </a:spcAft>
              <a:buSzPts val="2000"/>
              <a:buChar char="•"/>
              <a:defRPr sz="2000"/>
            </a:lvl2pPr>
            <a:lvl3pPr marL="1371600" lvl="2" indent="-342900" algn="l">
              <a:lnSpc>
                <a:spcPct val="115000"/>
              </a:lnSpc>
              <a:spcBef>
                <a:spcPts val="360"/>
              </a:spcBef>
              <a:spcAft>
                <a:spcPts val="0"/>
              </a:spcAft>
              <a:buSzPts val="1800"/>
              <a:buChar char="•"/>
              <a:defRPr sz="1800"/>
            </a:lvl3pPr>
            <a:lvl4pPr marL="1828800" lvl="3" indent="-330200" algn="l">
              <a:lnSpc>
                <a:spcPct val="115000"/>
              </a:lnSpc>
              <a:spcBef>
                <a:spcPts val="320"/>
              </a:spcBef>
              <a:spcAft>
                <a:spcPts val="0"/>
              </a:spcAft>
              <a:buSzPts val="1600"/>
              <a:buChar char="•"/>
              <a:defRPr sz="1600"/>
            </a:lvl4pPr>
            <a:lvl5pPr marL="2286000" lvl="4" indent="-330200" algn="l">
              <a:lnSpc>
                <a:spcPct val="115000"/>
              </a:lnSpc>
              <a:spcBef>
                <a:spcPts val="320"/>
              </a:spcBef>
              <a:spcAft>
                <a:spcPts val="0"/>
              </a:spcAft>
              <a:buSzPts val="1600"/>
              <a:buChar char="•"/>
              <a:defRPr sz="1600"/>
            </a:lvl5pPr>
            <a:lvl6pPr marL="2743200" lvl="5" indent="-330200" algn="l">
              <a:lnSpc>
                <a:spcPct val="115000"/>
              </a:lnSpc>
              <a:spcBef>
                <a:spcPts val="320"/>
              </a:spcBef>
              <a:spcAft>
                <a:spcPts val="0"/>
              </a:spcAft>
              <a:buSzPts val="1600"/>
              <a:buChar char="•"/>
              <a:defRPr sz="1600"/>
            </a:lvl6pPr>
            <a:lvl7pPr marL="3200400" lvl="6" indent="-330200" algn="l">
              <a:lnSpc>
                <a:spcPct val="115000"/>
              </a:lnSpc>
              <a:spcBef>
                <a:spcPts val="320"/>
              </a:spcBef>
              <a:spcAft>
                <a:spcPts val="0"/>
              </a:spcAft>
              <a:buSzPts val="1600"/>
              <a:buChar char="•"/>
              <a:defRPr sz="1600"/>
            </a:lvl7pPr>
            <a:lvl8pPr marL="3657600" lvl="7" indent="-330200" algn="l">
              <a:lnSpc>
                <a:spcPct val="115000"/>
              </a:lnSpc>
              <a:spcBef>
                <a:spcPts val="320"/>
              </a:spcBef>
              <a:spcAft>
                <a:spcPts val="0"/>
              </a:spcAft>
              <a:buSzPts val="1600"/>
              <a:buChar char="•"/>
              <a:defRPr sz="1600"/>
            </a:lvl8pPr>
            <a:lvl9pPr marL="4114800" lvl="8" indent="-330200" algn="l">
              <a:lnSpc>
                <a:spcPct val="115000"/>
              </a:lnSpc>
              <a:spcBef>
                <a:spcPts val="320"/>
              </a:spcBef>
              <a:spcAft>
                <a:spcPts val="0"/>
              </a:spcAft>
              <a:buSzPts val="1600"/>
              <a:buChar char="•"/>
              <a:defRPr sz="1600"/>
            </a:lvl9pPr>
          </a:lstStyle>
          <a:p>
            <a:endParaRPr/>
          </a:p>
        </p:txBody>
      </p:sp>
      <p:sp>
        <p:nvSpPr>
          <p:cNvPr id="62" name="Google Shape;62;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5"/>
        <p:cNvGrpSpPr/>
        <p:nvPr/>
      </p:nvGrpSpPr>
      <p:grpSpPr>
        <a:xfrm>
          <a:off x="0" y="0"/>
          <a:ext cx="0" cy="0"/>
          <a:chOff x="0" y="0"/>
          <a:chExt cx="0" cy="0"/>
        </a:xfrm>
      </p:grpSpPr>
      <p:sp>
        <p:nvSpPr>
          <p:cNvPr id="66" name="Google Shape;66;p7"/>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02505C"/>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70"/>
        <p:cNvGrpSpPr/>
        <p:nvPr/>
      </p:nvGrpSpPr>
      <p:grpSpPr>
        <a:xfrm>
          <a:off x="0" y="0"/>
          <a:ext cx="0" cy="0"/>
          <a:chOff x="0" y="0"/>
          <a:chExt cx="0" cy="0"/>
        </a:xfrm>
      </p:grpSpPr>
      <p:sp>
        <p:nvSpPr>
          <p:cNvPr id="71" name="Google Shape;71;p8"/>
          <p:cNvSpPr/>
          <p:nvPr/>
        </p:nvSpPr>
        <p:spPr>
          <a:xfrm>
            <a:off x="0" y="0"/>
            <a:ext cx="9144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72" name="Google Shape;72;p8"/>
          <p:cNvSpPr/>
          <p:nvPr/>
        </p:nvSpPr>
        <p:spPr>
          <a:xfrm>
            <a:off x="91440" y="101600"/>
            <a:ext cx="8961120" cy="6664960"/>
          </a:xfrm>
          <a:prstGeom prst="roundRect">
            <a:avLst>
              <a:gd name="adj" fmla="val 1735"/>
            </a:avLst>
          </a:prstGeom>
          <a:blipFill rotWithShape="1">
            <a:blip r:embed="rId2">
              <a:alphaModFix/>
            </a:blip>
            <a:tile tx="0" ty="0" sx="100000" sy="100000" flip="none" algn="tl"/>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73" name="Google Shape;73;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OBJECT_WITH_CAPTION_TEXT">
    <p:spTree>
      <p:nvGrpSpPr>
        <p:cNvPr id="1" name="Shape 76"/>
        <p:cNvGrpSpPr/>
        <p:nvPr/>
      </p:nvGrpSpPr>
      <p:grpSpPr>
        <a:xfrm>
          <a:off x="0" y="0"/>
          <a:ext cx="0" cy="0"/>
          <a:chOff x="0" y="0"/>
          <a:chExt cx="0" cy="0"/>
        </a:xfrm>
      </p:grpSpPr>
      <p:sp>
        <p:nvSpPr>
          <p:cNvPr id="77" name="Google Shape;77;p9"/>
          <p:cNvSpPr/>
          <p:nvPr/>
        </p:nvSpPr>
        <p:spPr>
          <a:xfrm>
            <a:off x="0" y="0"/>
            <a:ext cx="9144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78" name="Google Shape;78;p9"/>
          <p:cNvSpPr/>
          <p:nvPr/>
        </p:nvSpPr>
        <p:spPr>
          <a:xfrm>
            <a:off x="91440" y="101600"/>
            <a:ext cx="8961120" cy="6664960"/>
          </a:xfrm>
          <a:prstGeom prst="roundRect">
            <a:avLst>
              <a:gd name="adj" fmla="val 1735"/>
            </a:avLst>
          </a:prstGeom>
          <a:blipFill rotWithShape="1">
            <a:blip r:embed="rId2">
              <a:alphaModFix/>
            </a:blip>
            <a:tile tx="0" ty="0" sx="100000" sy="100000" flip="none" algn="tl"/>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79" name="Google Shape;79;p9"/>
          <p:cNvSpPr txBox="1">
            <a:spLocks noGrp="1"/>
          </p:cNvSpPr>
          <p:nvPr>
            <p:ph type="body" idx="1"/>
          </p:nvPr>
        </p:nvSpPr>
        <p:spPr>
          <a:xfrm>
            <a:off x="3886200" y="685800"/>
            <a:ext cx="4572000" cy="5257802"/>
          </a:xfrm>
          <a:prstGeom prst="rect">
            <a:avLst/>
          </a:prstGeom>
          <a:noFill/>
          <a:ln>
            <a:noFill/>
          </a:ln>
        </p:spPr>
        <p:txBody>
          <a:bodyPr spcFirstLastPara="1" wrap="square" lIns="91425" tIns="45700" rIns="91425" bIns="45700" anchor="t" anchorCtr="0">
            <a:noAutofit/>
          </a:bodyPr>
          <a:lstStyle>
            <a:lvl1pPr marL="457200" lvl="0" indent="-431800" algn="l">
              <a:lnSpc>
                <a:spcPct val="115000"/>
              </a:lnSpc>
              <a:spcBef>
                <a:spcPts val="640"/>
              </a:spcBef>
              <a:spcAft>
                <a:spcPts val="0"/>
              </a:spcAft>
              <a:buSzPts val="3200"/>
              <a:buChar char="•"/>
              <a:defRPr sz="3200"/>
            </a:lvl1pPr>
            <a:lvl2pPr marL="914400" lvl="1" indent="-406400" algn="l">
              <a:lnSpc>
                <a:spcPct val="115000"/>
              </a:lnSpc>
              <a:spcBef>
                <a:spcPts val="560"/>
              </a:spcBef>
              <a:spcAft>
                <a:spcPts val="0"/>
              </a:spcAft>
              <a:buSzPts val="2800"/>
              <a:buChar char="•"/>
              <a:defRPr sz="2800"/>
            </a:lvl2pPr>
            <a:lvl3pPr marL="1371600" lvl="2" indent="-381000" algn="l">
              <a:lnSpc>
                <a:spcPct val="115000"/>
              </a:lnSpc>
              <a:spcBef>
                <a:spcPts val="480"/>
              </a:spcBef>
              <a:spcAft>
                <a:spcPts val="0"/>
              </a:spcAft>
              <a:buSzPts val="2400"/>
              <a:buChar char="•"/>
              <a:defRPr sz="2400"/>
            </a:lvl3pPr>
            <a:lvl4pPr marL="1828800" lvl="3" indent="-355600" algn="l">
              <a:lnSpc>
                <a:spcPct val="115000"/>
              </a:lnSpc>
              <a:spcBef>
                <a:spcPts val="400"/>
              </a:spcBef>
              <a:spcAft>
                <a:spcPts val="0"/>
              </a:spcAft>
              <a:buSzPts val="2000"/>
              <a:buChar char="•"/>
              <a:defRPr sz="2000"/>
            </a:lvl4pPr>
            <a:lvl5pPr marL="2286000" lvl="4" indent="-355600" algn="l">
              <a:lnSpc>
                <a:spcPct val="115000"/>
              </a:lnSpc>
              <a:spcBef>
                <a:spcPts val="400"/>
              </a:spcBef>
              <a:spcAft>
                <a:spcPts val="0"/>
              </a:spcAft>
              <a:buSzPts val="2000"/>
              <a:buChar char="•"/>
              <a:defRPr sz="2000"/>
            </a:lvl5pPr>
            <a:lvl6pPr marL="2743200" lvl="5" indent="-355600" algn="l">
              <a:lnSpc>
                <a:spcPct val="115000"/>
              </a:lnSpc>
              <a:spcBef>
                <a:spcPts val="400"/>
              </a:spcBef>
              <a:spcAft>
                <a:spcPts val="0"/>
              </a:spcAft>
              <a:buSzPts val="2000"/>
              <a:buChar char="•"/>
              <a:defRPr sz="2000"/>
            </a:lvl6pPr>
            <a:lvl7pPr marL="3200400" lvl="6" indent="-355600" algn="l">
              <a:lnSpc>
                <a:spcPct val="115000"/>
              </a:lnSpc>
              <a:spcBef>
                <a:spcPts val="400"/>
              </a:spcBef>
              <a:spcAft>
                <a:spcPts val="0"/>
              </a:spcAft>
              <a:buSzPts val="2000"/>
              <a:buChar char="•"/>
              <a:defRPr sz="2000"/>
            </a:lvl7pPr>
            <a:lvl8pPr marL="3657600" lvl="7" indent="-355600" algn="l">
              <a:lnSpc>
                <a:spcPct val="115000"/>
              </a:lnSpc>
              <a:spcBef>
                <a:spcPts val="400"/>
              </a:spcBef>
              <a:spcAft>
                <a:spcPts val="0"/>
              </a:spcAft>
              <a:buSzPts val="2000"/>
              <a:buChar char="•"/>
              <a:defRPr sz="2000"/>
            </a:lvl8pPr>
            <a:lvl9pPr marL="4114800" lvl="8" indent="-355600" algn="l">
              <a:lnSpc>
                <a:spcPct val="115000"/>
              </a:lnSpc>
              <a:spcBef>
                <a:spcPts val="400"/>
              </a:spcBef>
              <a:spcAft>
                <a:spcPts val="0"/>
              </a:spcAft>
              <a:buSzPts val="2000"/>
              <a:buChar char="•"/>
              <a:defRPr sz="2000"/>
            </a:lvl9pPr>
          </a:lstStyle>
          <a:p>
            <a:endParaRPr/>
          </a:p>
        </p:txBody>
      </p:sp>
      <p:sp>
        <p:nvSpPr>
          <p:cNvPr id="80" name="Google Shape;80;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83" name="Google Shape;83;p9"/>
          <p:cNvSpPr/>
          <p:nvPr/>
        </p:nvSpPr>
        <p:spPr>
          <a:xfrm>
            <a:off x="560034" y="1505712"/>
            <a:ext cx="2716566" cy="3523488"/>
          </a:xfrm>
          <a:prstGeom prst="rect">
            <a:avLst/>
          </a:prstGeom>
          <a:solidFill>
            <a:srgbClr val="FFFFFF">
              <a:alpha val="8196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84" name="Google Shape;84;p9"/>
          <p:cNvSpPr/>
          <p:nvPr/>
        </p:nvSpPr>
        <p:spPr>
          <a:xfrm>
            <a:off x="676690" y="1642472"/>
            <a:ext cx="2483254" cy="3234328"/>
          </a:xfrm>
          <a:prstGeom prst="rect">
            <a:avLst/>
          </a:prstGeom>
          <a:solidFill>
            <a:srgbClr val="FFFFFF"/>
          </a:solidFill>
          <a:ln w="9525" cap="flat" cmpd="dbl">
            <a:solidFill>
              <a:srgbClr val="02505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85" name="Google Shape;85;p9"/>
          <p:cNvSpPr txBox="1">
            <a:spLocks noGrp="1"/>
          </p:cNvSpPr>
          <p:nvPr>
            <p:ph type="body" idx="2"/>
          </p:nvPr>
        </p:nvSpPr>
        <p:spPr>
          <a:xfrm>
            <a:off x="769000" y="2971800"/>
            <a:ext cx="2298634" cy="1752600"/>
          </a:xfrm>
          <a:prstGeom prst="rect">
            <a:avLst/>
          </a:prstGeom>
          <a:noFill/>
          <a:ln>
            <a:noFill/>
          </a:ln>
        </p:spPr>
        <p:txBody>
          <a:bodyPr spcFirstLastPara="1" wrap="square" lIns="91425" tIns="45700" rIns="91425" bIns="45700" anchor="t" anchorCtr="0">
            <a:noAutofit/>
          </a:bodyPr>
          <a:lstStyle>
            <a:lvl1pPr marL="457200" lvl="0" indent="-228600" algn="l">
              <a:lnSpc>
                <a:spcPct val="115000"/>
              </a:lnSpc>
              <a:spcBef>
                <a:spcPts val="400"/>
              </a:spcBef>
              <a:spcAft>
                <a:spcPts val="0"/>
              </a:spcAft>
              <a:buSzPts val="1400"/>
              <a:buNone/>
              <a:defRPr sz="1400">
                <a:solidFill>
                  <a:srgbClr val="01353D"/>
                </a:solidFill>
              </a:defRPr>
            </a:lvl1pPr>
            <a:lvl2pPr marL="914400" lvl="1" indent="-228600" algn="l">
              <a:lnSpc>
                <a:spcPct val="115000"/>
              </a:lnSpc>
              <a:spcBef>
                <a:spcPts val="240"/>
              </a:spcBef>
              <a:spcAft>
                <a:spcPts val="0"/>
              </a:spcAft>
              <a:buSzPts val="1200"/>
              <a:buNone/>
              <a:defRPr sz="1200"/>
            </a:lvl2pPr>
            <a:lvl3pPr marL="1371600" lvl="2" indent="-228600" algn="l">
              <a:lnSpc>
                <a:spcPct val="115000"/>
              </a:lnSpc>
              <a:spcBef>
                <a:spcPts val="200"/>
              </a:spcBef>
              <a:spcAft>
                <a:spcPts val="0"/>
              </a:spcAft>
              <a:buSzPts val="1000"/>
              <a:buNone/>
              <a:defRPr sz="1000"/>
            </a:lvl3pPr>
            <a:lvl4pPr marL="1828800" lvl="3" indent="-228600" algn="l">
              <a:lnSpc>
                <a:spcPct val="115000"/>
              </a:lnSpc>
              <a:spcBef>
                <a:spcPts val="180"/>
              </a:spcBef>
              <a:spcAft>
                <a:spcPts val="0"/>
              </a:spcAft>
              <a:buSzPts val="900"/>
              <a:buNone/>
              <a:defRPr sz="900"/>
            </a:lvl4pPr>
            <a:lvl5pPr marL="2286000" lvl="4" indent="-228600" algn="l">
              <a:lnSpc>
                <a:spcPct val="115000"/>
              </a:lnSpc>
              <a:spcBef>
                <a:spcPts val="180"/>
              </a:spcBef>
              <a:spcAft>
                <a:spcPts val="0"/>
              </a:spcAft>
              <a:buSzPts val="900"/>
              <a:buNone/>
              <a:defRPr sz="900"/>
            </a:lvl5pPr>
            <a:lvl6pPr marL="2743200" lvl="5" indent="-228600" algn="l">
              <a:lnSpc>
                <a:spcPct val="115000"/>
              </a:lnSpc>
              <a:spcBef>
                <a:spcPts val="180"/>
              </a:spcBef>
              <a:spcAft>
                <a:spcPts val="0"/>
              </a:spcAft>
              <a:buSzPts val="900"/>
              <a:buNone/>
              <a:defRPr sz="900"/>
            </a:lvl6pPr>
            <a:lvl7pPr marL="3200400" lvl="6" indent="-228600" algn="l">
              <a:lnSpc>
                <a:spcPct val="115000"/>
              </a:lnSpc>
              <a:spcBef>
                <a:spcPts val="180"/>
              </a:spcBef>
              <a:spcAft>
                <a:spcPts val="0"/>
              </a:spcAft>
              <a:buSzPts val="900"/>
              <a:buNone/>
              <a:defRPr sz="900"/>
            </a:lvl7pPr>
            <a:lvl8pPr marL="3657600" lvl="7" indent="-228600" algn="l">
              <a:lnSpc>
                <a:spcPct val="115000"/>
              </a:lnSpc>
              <a:spcBef>
                <a:spcPts val="180"/>
              </a:spcBef>
              <a:spcAft>
                <a:spcPts val="0"/>
              </a:spcAft>
              <a:buSzPts val="900"/>
              <a:buNone/>
              <a:defRPr sz="900"/>
            </a:lvl8pPr>
            <a:lvl9pPr marL="4114800" lvl="8" indent="-228600" algn="l">
              <a:lnSpc>
                <a:spcPct val="115000"/>
              </a:lnSpc>
              <a:spcBef>
                <a:spcPts val="180"/>
              </a:spcBef>
              <a:spcAft>
                <a:spcPts val="0"/>
              </a:spcAft>
              <a:buSzPts val="900"/>
              <a:buNone/>
              <a:defRPr sz="900"/>
            </a:lvl9pPr>
          </a:lstStyle>
          <a:p>
            <a:endParaRPr/>
          </a:p>
        </p:txBody>
      </p:sp>
      <p:sp>
        <p:nvSpPr>
          <p:cNvPr id="86" name="Google Shape;86;p9"/>
          <p:cNvSpPr txBox="1">
            <a:spLocks noGrp="1"/>
          </p:cNvSpPr>
          <p:nvPr>
            <p:ph type="title"/>
          </p:nvPr>
        </p:nvSpPr>
        <p:spPr>
          <a:xfrm>
            <a:off x="769000" y="1734312"/>
            <a:ext cx="2298634" cy="119162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02505C"/>
              </a:buClr>
              <a:buSzPts val="2000"/>
              <a:buFont typeface="Book Antiqua"/>
              <a:buNone/>
              <a:defRPr sz="2000" b="0">
                <a:solidFill>
                  <a:srgbClr val="02505C"/>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spTree>
      <p:nvGrpSpPr>
        <p:cNvPr id="1" name="Shape 87"/>
        <p:cNvGrpSpPr/>
        <p:nvPr/>
      </p:nvGrpSpPr>
      <p:grpSpPr>
        <a:xfrm>
          <a:off x="0" y="0"/>
          <a:ext cx="0" cy="0"/>
          <a:chOff x="0" y="0"/>
          <a:chExt cx="0" cy="0"/>
        </a:xfrm>
      </p:grpSpPr>
      <p:sp>
        <p:nvSpPr>
          <p:cNvPr id="88" name="Google Shape;88;p10"/>
          <p:cNvSpPr/>
          <p:nvPr/>
        </p:nvSpPr>
        <p:spPr>
          <a:xfrm>
            <a:off x="0" y="0"/>
            <a:ext cx="9144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89" name="Google Shape;89;p10"/>
          <p:cNvSpPr/>
          <p:nvPr/>
        </p:nvSpPr>
        <p:spPr>
          <a:xfrm>
            <a:off x="91440" y="101600"/>
            <a:ext cx="8961120" cy="6664960"/>
          </a:xfrm>
          <a:prstGeom prst="roundRect">
            <a:avLst>
              <a:gd name="adj" fmla="val 1735"/>
            </a:avLst>
          </a:prstGeom>
          <a:blipFill rotWithShape="1">
            <a:blip r:embed="rId2">
              <a:alphaModFix/>
            </a:blip>
            <a:tile tx="0" ty="0" sx="100000" sy="100000" flip="none" algn="tl"/>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90" name="Google Shape;90;p10"/>
          <p:cNvSpPr>
            <a:spLocks noGrp="1"/>
          </p:cNvSpPr>
          <p:nvPr>
            <p:ph type="pic" idx="2"/>
          </p:nvPr>
        </p:nvSpPr>
        <p:spPr>
          <a:xfrm>
            <a:off x="685800" y="621437"/>
            <a:ext cx="7772400" cy="4331564"/>
          </a:xfrm>
          <a:prstGeom prst="rect">
            <a:avLst/>
          </a:prstGeom>
          <a:solidFill>
            <a:schemeClr val="lt2"/>
          </a:solidFill>
          <a:ln>
            <a:noFill/>
          </a:ln>
        </p:spPr>
        <p:txBody>
          <a:bodyPr spcFirstLastPara="1" wrap="square" lIns="91425" tIns="45700" rIns="91425" bIns="45700" anchor="t" anchorCtr="0">
            <a:noAutofit/>
          </a:bodyPr>
          <a:lstStyle>
            <a:lvl1pPr marR="0" lvl="0" algn="l" rtl="0">
              <a:lnSpc>
                <a:spcPct val="115000"/>
              </a:lnSpc>
              <a:spcBef>
                <a:spcPts val="640"/>
              </a:spcBef>
              <a:spcAft>
                <a:spcPts val="0"/>
              </a:spcAft>
              <a:buClr>
                <a:schemeClr val="accent1"/>
              </a:buClr>
              <a:buSzPts val="3200"/>
              <a:buFont typeface="Arial"/>
              <a:buNone/>
              <a:defRPr sz="3200" b="0" i="0" u="none" strike="noStrike" cap="none">
                <a:solidFill>
                  <a:schemeClr val="dk2"/>
                </a:solidFill>
                <a:latin typeface="Century Gothic"/>
                <a:ea typeface="Century Gothic"/>
                <a:cs typeface="Century Gothic"/>
                <a:sym typeface="Century Gothic"/>
              </a:defRPr>
            </a:lvl1pPr>
            <a:lvl2pPr marR="0" lvl="1" algn="l" rtl="0">
              <a:lnSpc>
                <a:spcPct val="115000"/>
              </a:lnSpc>
              <a:spcBef>
                <a:spcPts val="560"/>
              </a:spcBef>
              <a:spcAft>
                <a:spcPts val="0"/>
              </a:spcAft>
              <a:buClr>
                <a:schemeClr val="accent2"/>
              </a:buClr>
              <a:buSzPts val="2800"/>
              <a:buFont typeface="Arial"/>
              <a:buNone/>
              <a:defRPr sz="2800" b="0" i="0" u="none" strike="noStrike" cap="none">
                <a:solidFill>
                  <a:schemeClr val="dk2"/>
                </a:solidFill>
                <a:latin typeface="Century Gothic"/>
                <a:ea typeface="Century Gothic"/>
                <a:cs typeface="Century Gothic"/>
                <a:sym typeface="Century Gothic"/>
              </a:defRPr>
            </a:lvl2pPr>
            <a:lvl3pPr marR="0" lvl="2" algn="l" rtl="0">
              <a:lnSpc>
                <a:spcPct val="115000"/>
              </a:lnSpc>
              <a:spcBef>
                <a:spcPts val="480"/>
              </a:spcBef>
              <a:spcAft>
                <a:spcPts val="0"/>
              </a:spcAft>
              <a:buClr>
                <a:schemeClr val="accent3"/>
              </a:buClr>
              <a:buSzPts val="2400"/>
              <a:buFont typeface="Arial"/>
              <a:buNone/>
              <a:defRPr sz="2400" b="0" i="0" u="none" strike="noStrike" cap="none">
                <a:solidFill>
                  <a:schemeClr val="dk2"/>
                </a:solidFill>
                <a:latin typeface="Century Gothic"/>
                <a:ea typeface="Century Gothic"/>
                <a:cs typeface="Century Gothic"/>
                <a:sym typeface="Century Gothic"/>
              </a:defRPr>
            </a:lvl3pPr>
            <a:lvl4pPr marR="0" lvl="3" algn="l" rtl="0">
              <a:lnSpc>
                <a:spcPct val="115000"/>
              </a:lnSpc>
              <a:spcBef>
                <a:spcPts val="400"/>
              </a:spcBef>
              <a:spcAft>
                <a:spcPts val="0"/>
              </a:spcAft>
              <a:buClr>
                <a:schemeClr val="accent4"/>
              </a:buClr>
              <a:buSzPts val="2000"/>
              <a:buFont typeface="Arial"/>
              <a:buNone/>
              <a:defRPr sz="2000" b="0" i="0" u="none" strike="noStrike" cap="none">
                <a:solidFill>
                  <a:schemeClr val="dk2"/>
                </a:solidFill>
                <a:latin typeface="Century Gothic"/>
                <a:ea typeface="Century Gothic"/>
                <a:cs typeface="Century Gothic"/>
                <a:sym typeface="Century Gothic"/>
              </a:defRPr>
            </a:lvl4pPr>
            <a:lvl5pPr marR="0" lvl="4" algn="l" rtl="0">
              <a:lnSpc>
                <a:spcPct val="115000"/>
              </a:lnSpc>
              <a:spcBef>
                <a:spcPts val="400"/>
              </a:spcBef>
              <a:spcAft>
                <a:spcPts val="0"/>
              </a:spcAft>
              <a:buClr>
                <a:schemeClr val="accent5"/>
              </a:buClr>
              <a:buSzPts val="2000"/>
              <a:buFont typeface="Arial"/>
              <a:buNone/>
              <a:defRPr sz="2000" b="0" i="0" u="none" strike="noStrike" cap="none">
                <a:solidFill>
                  <a:schemeClr val="dk2"/>
                </a:solidFill>
                <a:latin typeface="Century Gothic"/>
                <a:ea typeface="Century Gothic"/>
                <a:cs typeface="Century Gothic"/>
                <a:sym typeface="Century Gothic"/>
              </a:defRPr>
            </a:lvl5pPr>
            <a:lvl6pPr marR="0" lvl="5" algn="l" rtl="0">
              <a:lnSpc>
                <a:spcPct val="115000"/>
              </a:lnSpc>
              <a:spcBef>
                <a:spcPts val="400"/>
              </a:spcBef>
              <a:spcAft>
                <a:spcPts val="0"/>
              </a:spcAft>
              <a:buClr>
                <a:schemeClr val="accent1"/>
              </a:buClr>
              <a:buSzPts val="2000"/>
              <a:buFont typeface="Arial"/>
              <a:buNone/>
              <a:defRPr sz="2000" b="0" i="0" u="none" strike="noStrike" cap="none">
                <a:solidFill>
                  <a:schemeClr val="dk2"/>
                </a:solidFill>
                <a:latin typeface="Century Gothic"/>
                <a:ea typeface="Century Gothic"/>
                <a:cs typeface="Century Gothic"/>
                <a:sym typeface="Century Gothic"/>
              </a:defRPr>
            </a:lvl6pPr>
            <a:lvl7pPr marR="0" lvl="6" algn="l" rtl="0">
              <a:lnSpc>
                <a:spcPct val="115000"/>
              </a:lnSpc>
              <a:spcBef>
                <a:spcPts val="400"/>
              </a:spcBef>
              <a:spcAft>
                <a:spcPts val="0"/>
              </a:spcAft>
              <a:buClr>
                <a:schemeClr val="accent2"/>
              </a:buClr>
              <a:buSzPts val="2000"/>
              <a:buFont typeface="Arial"/>
              <a:buNone/>
              <a:defRPr sz="2000" b="0" i="0" u="none" strike="noStrike" cap="none">
                <a:solidFill>
                  <a:schemeClr val="dk2"/>
                </a:solidFill>
                <a:latin typeface="Century Gothic"/>
                <a:ea typeface="Century Gothic"/>
                <a:cs typeface="Century Gothic"/>
                <a:sym typeface="Century Gothic"/>
              </a:defRPr>
            </a:lvl7pPr>
            <a:lvl8pPr marR="0" lvl="7" algn="l" rtl="0">
              <a:lnSpc>
                <a:spcPct val="115000"/>
              </a:lnSpc>
              <a:spcBef>
                <a:spcPts val="400"/>
              </a:spcBef>
              <a:spcAft>
                <a:spcPts val="0"/>
              </a:spcAft>
              <a:buClr>
                <a:schemeClr val="accent3"/>
              </a:buClr>
              <a:buSzPts val="2000"/>
              <a:buFont typeface="Arial"/>
              <a:buNone/>
              <a:defRPr sz="2000" b="0" i="0" u="none" strike="noStrike" cap="none">
                <a:solidFill>
                  <a:schemeClr val="dk2"/>
                </a:solidFill>
                <a:latin typeface="Century Gothic"/>
                <a:ea typeface="Century Gothic"/>
                <a:cs typeface="Century Gothic"/>
                <a:sym typeface="Century Gothic"/>
              </a:defRPr>
            </a:lvl8pPr>
            <a:lvl9pPr marR="0" lvl="8" algn="l" rtl="0">
              <a:lnSpc>
                <a:spcPct val="115000"/>
              </a:lnSpc>
              <a:spcBef>
                <a:spcPts val="400"/>
              </a:spcBef>
              <a:spcAft>
                <a:spcPts val="0"/>
              </a:spcAft>
              <a:buClr>
                <a:schemeClr val="accent4"/>
              </a:buClr>
              <a:buSzPts val="2000"/>
              <a:buFont typeface="Arial"/>
              <a:buNone/>
              <a:defRPr sz="2000" b="0" i="0" u="none" strike="noStrike" cap="none">
                <a:solidFill>
                  <a:schemeClr val="dk2"/>
                </a:solidFill>
                <a:latin typeface="Century Gothic"/>
                <a:ea typeface="Century Gothic"/>
                <a:cs typeface="Century Gothic"/>
                <a:sym typeface="Century Gothic"/>
              </a:defRPr>
            </a:lvl9pPr>
          </a:lstStyle>
          <a:p>
            <a:endParaRPr/>
          </a:p>
        </p:txBody>
      </p:sp>
      <p:sp>
        <p:nvSpPr>
          <p:cNvPr id="91" name="Google Shape;9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93" name="Google Shape;93;p10"/>
          <p:cNvSpPr/>
          <p:nvPr/>
        </p:nvSpPr>
        <p:spPr>
          <a:xfrm>
            <a:off x="685800" y="4953000"/>
            <a:ext cx="7772400" cy="1371600"/>
          </a:xfrm>
          <a:prstGeom prst="rect">
            <a:avLst/>
          </a:prstGeom>
          <a:solidFill>
            <a:srgbClr val="FFFFFF">
              <a:alpha val="8196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94" name="Google Shape;94;p10"/>
          <p:cNvSpPr/>
          <p:nvPr/>
        </p:nvSpPr>
        <p:spPr>
          <a:xfrm>
            <a:off x="761999" y="5029200"/>
            <a:ext cx="7600765" cy="1202924"/>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95" name="Google Shape;95;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10"/>
          <p:cNvSpPr/>
          <p:nvPr/>
        </p:nvSpPr>
        <p:spPr>
          <a:xfrm>
            <a:off x="914400" y="5638800"/>
            <a:ext cx="7328514" cy="45169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97" name="Google Shape;97;p10"/>
          <p:cNvSpPr/>
          <p:nvPr/>
        </p:nvSpPr>
        <p:spPr>
          <a:xfrm>
            <a:off x="605589" y="5074920"/>
            <a:ext cx="7946136" cy="109728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98" name="Google Shape;98;p10"/>
          <p:cNvSpPr txBox="1">
            <a:spLocks noGrp="1"/>
          </p:cNvSpPr>
          <p:nvPr>
            <p:ph type="body" idx="1"/>
          </p:nvPr>
        </p:nvSpPr>
        <p:spPr>
          <a:xfrm>
            <a:off x="956289" y="5656556"/>
            <a:ext cx="7244736" cy="401715"/>
          </a:xfrm>
          <a:prstGeom prst="rect">
            <a:avLst/>
          </a:prstGeom>
          <a:noFill/>
          <a:ln>
            <a:noFill/>
          </a:ln>
        </p:spPr>
        <p:txBody>
          <a:bodyPr spcFirstLastPara="1" wrap="square" lIns="91425" tIns="45700" rIns="91425" bIns="45700" anchor="ctr" anchorCtr="0">
            <a:noAutofit/>
          </a:bodyPr>
          <a:lstStyle>
            <a:lvl1pPr marL="457200" lvl="0" indent="-228600" algn="ctr">
              <a:lnSpc>
                <a:spcPct val="115000"/>
              </a:lnSpc>
              <a:spcBef>
                <a:spcPts val="300"/>
              </a:spcBef>
              <a:spcAft>
                <a:spcPts val="0"/>
              </a:spcAft>
              <a:buSzPts val="1500"/>
              <a:buNone/>
              <a:defRPr sz="1500" cap="none">
                <a:solidFill>
                  <a:srgbClr val="FFFFFF"/>
                </a:solidFill>
              </a:defRPr>
            </a:lvl1pPr>
            <a:lvl2pPr marL="914400" lvl="1" indent="-228600" algn="l">
              <a:lnSpc>
                <a:spcPct val="115000"/>
              </a:lnSpc>
              <a:spcBef>
                <a:spcPts val="240"/>
              </a:spcBef>
              <a:spcAft>
                <a:spcPts val="0"/>
              </a:spcAft>
              <a:buSzPts val="1200"/>
              <a:buNone/>
              <a:defRPr sz="1200"/>
            </a:lvl2pPr>
            <a:lvl3pPr marL="1371600" lvl="2" indent="-228600" algn="l">
              <a:lnSpc>
                <a:spcPct val="115000"/>
              </a:lnSpc>
              <a:spcBef>
                <a:spcPts val="200"/>
              </a:spcBef>
              <a:spcAft>
                <a:spcPts val="0"/>
              </a:spcAft>
              <a:buSzPts val="1000"/>
              <a:buNone/>
              <a:defRPr sz="1000"/>
            </a:lvl3pPr>
            <a:lvl4pPr marL="1828800" lvl="3" indent="-228600" algn="l">
              <a:lnSpc>
                <a:spcPct val="115000"/>
              </a:lnSpc>
              <a:spcBef>
                <a:spcPts val="180"/>
              </a:spcBef>
              <a:spcAft>
                <a:spcPts val="0"/>
              </a:spcAft>
              <a:buSzPts val="900"/>
              <a:buNone/>
              <a:defRPr sz="900"/>
            </a:lvl4pPr>
            <a:lvl5pPr marL="2286000" lvl="4" indent="-228600" algn="l">
              <a:lnSpc>
                <a:spcPct val="115000"/>
              </a:lnSpc>
              <a:spcBef>
                <a:spcPts val="180"/>
              </a:spcBef>
              <a:spcAft>
                <a:spcPts val="0"/>
              </a:spcAft>
              <a:buSzPts val="900"/>
              <a:buNone/>
              <a:defRPr sz="900"/>
            </a:lvl5pPr>
            <a:lvl6pPr marL="2743200" lvl="5" indent="-228600" algn="l">
              <a:lnSpc>
                <a:spcPct val="115000"/>
              </a:lnSpc>
              <a:spcBef>
                <a:spcPts val="180"/>
              </a:spcBef>
              <a:spcAft>
                <a:spcPts val="0"/>
              </a:spcAft>
              <a:buSzPts val="900"/>
              <a:buNone/>
              <a:defRPr sz="900"/>
            </a:lvl6pPr>
            <a:lvl7pPr marL="3200400" lvl="6" indent="-228600" algn="l">
              <a:lnSpc>
                <a:spcPct val="115000"/>
              </a:lnSpc>
              <a:spcBef>
                <a:spcPts val="180"/>
              </a:spcBef>
              <a:spcAft>
                <a:spcPts val="0"/>
              </a:spcAft>
              <a:buSzPts val="900"/>
              <a:buNone/>
              <a:defRPr sz="900"/>
            </a:lvl7pPr>
            <a:lvl8pPr marL="3657600" lvl="7" indent="-228600" algn="l">
              <a:lnSpc>
                <a:spcPct val="115000"/>
              </a:lnSpc>
              <a:spcBef>
                <a:spcPts val="180"/>
              </a:spcBef>
              <a:spcAft>
                <a:spcPts val="0"/>
              </a:spcAft>
              <a:buSzPts val="900"/>
              <a:buNone/>
              <a:defRPr sz="900"/>
            </a:lvl8pPr>
            <a:lvl9pPr marL="4114800" lvl="8" indent="-228600" algn="l">
              <a:lnSpc>
                <a:spcPct val="115000"/>
              </a:lnSpc>
              <a:spcBef>
                <a:spcPts val="180"/>
              </a:spcBef>
              <a:spcAft>
                <a:spcPts val="0"/>
              </a:spcAft>
              <a:buSzPts val="900"/>
              <a:buNone/>
              <a:defRPr sz="900"/>
            </a:lvl9pPr>
          </a:lstStyle>
          <a:p>
            <a:endParaRPr/>
          </a:p>
        </p:txBody>
      </p:sp>
      <p:sp>
        <p:nvSpPr>
          <p:cNvPr id="99" name="Google Shape;99;p10"/>
          <p:cNvSpPr txBox="1">
            <a:spLocks noGrp="1"/>
          </p:cNvSpPr>
          <p:nvPr>
            <p:ph type="title"/>
          </p:nvPr>
        </p:nvSpPr>
        <p:spPr>
          <a:xfrm>
            <a:off x="914400" y="5105400"/>
            <a:ext cx="7328514" cy="52304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02505C"/>
              </a:buClr>
              <a:buSzPts val="2000"/>
              <a:buFont typeface="Book Antiqua"/>
              <a:buNone/>
              <a:defRPr sz="2000" b="0">
                <a:solidFill>
                  <a:srgbClr val="02505C"/>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alphaModFix/>
          </a:blip>
          <a:tile tx="0" ty="0" sx="100000" sy="100000" flip="none" algn="tl"/>
        </a:blipFill>
        <a:effectLst/>
      </p:bgPr>
    </p:bg>
    <p:spTree>
      <p:nvGrpSpPr>
        <p:cNvPr id="1" name="Shape 9"/>
        <p:cNvGrpSpPr/>
        <p:nvPr/>
      </p:nvGrpSpPr>
      <p:grpSpPr>
        <a:xfrm>
          <a:off x="0" y="0"/>
          <a:ext cx="0" cy="0"/>
          <a:chOff x="0" y="0"/>
          <a:chExt cx="0" cy="0"/>
        </a:xfrm>
      </p:grpSpPr>
      <p:sp>
        <p:nvSpPr>
          <p:cNvPr id="10" name="Google Shape;10;p1"/>
          <p:cNvSpPr/>
          <p:nvPr/>
        </p:nvSpPr>
        <p:spPr>
          <a:xfrm>
            <a:off x="0" y="0"/>
            <a:ext cx="9144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11" name="Google Shape;11;p1"/>
          <p:cNvSpPr txBox="1">
            <a:spLocks noGrp="1"/>
          </p:cNvSpPr>
          <p:nvPr>
            <p:ph type="body" idx="1"/>
          </p:nvPr>
        </p:nvSpPr>
        <p:spPr>
          <a:xfrm>
            <a:off x="448325" y="1491450"/>
            <a:ext cx="8229600" cy="4373700"/>
          </a:xfrm>
          <a:prstGeom prst="rect">
            <a:avLst/>
          </a:prstGeom>
          <a:noFill/>
          <a:ln>
            <a:noFill/>
          </a:ln>
        </p:spPr>
        <p:txBody>
          <a:bodyPr spcFirstLastPara="1" wrap="square" lIns="91425" tIns="45700" rIns="91425" bIns="45700" anchor="t" anchorCtr="0">
            <a:noAutofit/>
          </a:bodyPr>
          <a:lstStyle>
            <a:lvl1pPr marL="457200" marR="0" lvl="0" indent="-342900" algn="l" rtl="0">
              <a:lnSpc>
                <a:spcPct val="115000"/>
              </a:lnSpc>
              <a:spcBef>
                <a:spcPts val="480"/>
              </a:spcBef>
              <a:spcAft>
                <a:spcPts val="0"/>
              </a:spcAft>
              <a:buClr>
                <a:srgbClr val="E84C18"/>
              </a:buClr>
              <a:buSzPts val="1800"/>
              <a:buFont typeface="Roboto Light"/>
              <a:buChar char="•"/>
              <a:defRPr sz="1800" b="0" i="0" u="none" strike="noStrike" cap="none">
                <a:solidFill>
                  <a:schemeClr val="dk2"/>
                </a:solidFill>
                <a:latin typeface="Roboto Light"/>
                <a:ea typeface="Roboto Light"/>
                <a:cs typeface="Roboto Light"/>
                <a:sym typeface="Roboto Light"/>
              </a:defRPr>
            </a:lvl1pPr>
            <a:lvl2pPr marL="914400" marR="0" lvl="1" indent="-342900" algn="l" rtl="0">
              <a:lnSpc>
                <a:spcPct val="115000"/>
              </a:lnSpc>
              <a:spcBef>
                <a:spcPts val="400"/>
              </a:spcBef>
              <a:spcAft>
                <a:spcPts val="0"/>
              </a:spcAft>
              <a:buClr>
                <a:schemeClr val="accent2"/>
              </a:buClr>
              <a:buSzPts val="1800"/>
              <a:buFont typeface="Roboto Light"/>
              <a:buChar char="•"/>
              <a:defRPr sz="1800" b="0" i="0" u="none" strike="noStrike" cap="none">
                <a:solidFill>
                  <a:schemeClr val="dk2"/>
                </a:solidFill>
                <a:latin typeface="Roboto Light"/>
                <a:ea typeface="Roboto Light"/>
                <a:cs typeface="Roboto Light"/>
                <a:sym typeface="Roboto Light"/>
              </a:defRPr>
            </a:lvl2pPr>
            <a:lvl3pPr marL="1371600" marR="0" lvl="2" indent="-342900" algn="l" rtl="0">
              <a:lnSpc>
                <a:spcPct val="115000"/>
              </a:lnSpc>
              <a:spcBef>
                <a:spcPts val="360"/>
              </a:spcBef>
              <a:spcAft>
                <a:spcPts val="0"/>
              </a:spcAft>
              <a:buClr>
                <a:schemeClr val="accent3"/>
              </a:buClr>
              <a:buSzPts val="1800"/>
              <a:buFont typeface="Roboto Light"/>
              <a:buChar char="•"/>
              <a:defRPr sz="1800" b="0" i="0" u="none" strike="noStrike" cap="none">
                <a:solidFill>
                  <a:schemeClr val="dk2"/>
                </a:solidFill>
                <a:latin typeface="Roboto Light"/>
                <a:ea typeface="Roboto Light"/>
                <a:cs typeface="Roboto Light"/>
                <a:sym typeface="Roboto Light"/>
              </a:defRPr>
            </a:lvl3pPr>
            <a:lvl4pPr marL="1828800" marR="0" lvl="3" indent="-342900" algn="l" rtl="0">
              <a:lnSpc>
                <a:spcPct val="115000"/>
              </a:lnSpc>
              <a:spcBef>
                <a:spcPts val="320"/>
              </a:spcBef>
              <a:spcAft>
                <a:spcPts val="0"/>
              </a:spcAft>
              <a:buClr>
                <a:schemeClr val="accent4"/>
              </a:buClr>
              <a:buSzPts val="1800"/>
              <a:buFont typeface="Roboto Light"/>
              <a:buChar char="•"/>
              <a:defRPr sz="1800" b="0" i="0" u="none" strike="noStrike" cap="none">
                <a:solidFill>
                  <a:schemeClr val="dk2"/>
                </a:solidFill>
                <a:latin typeface="Roboto Light"/>
                <a:ea typeface="Roboto Light"/>
                <a:cs typeface="Roboto Light"/>
                <a:sym typeface="Roboto Light"/>
              </a:defRPr>
            </a:lvl4pPr>
            <a:lvl5pPr marL="2286000" marR="0" lvl="4" indent="-342900" algn="l" rtl="0">
              <a:lnSpc>
                <a:spcPct val="115000"/>
              </a:lnSpc>
              <a:spcBef>
                <a:spcPts val="320"/>
              </a:spcBef>
              <a:spcAft>
                <a:spcPts val="0"/>
              </a:spcAft>
              <a:buClr>
                <a:schemeClr val="accent5"/>
              </a:buClr>
              <a:buSzPts val="1800"/>
              <a:buFont typeface="Roboto Light"/>
              <a:buChar char="•"/>
              <a:defRPr sz="1800" b="0" i="0" u="none" strike="noStrike" cap="none">
                <a:solidFill>
                  <a:schemeClr val="dk2"/>
                </a:solidFill>
                <a:latin typeface="Roboto Light"/>
                <a:ea typeface="Roboto Light"/>
                <a:cs typeface="Roboto Light"/>
                <a:sym typeface="Roboto Light"/>
              </a:defRPr>
            </a:lvl5pPr>
            <a:lvl6pPr marL="2743200" marR="0" lvl="5" indent="-342900" algn="l" rtl="0">
              <a:lnSpc>
                <a:spcPct val="115000"/>
              </a:lnSpc>
              <a:spcBef>
                <a:spcPts val="280"/>
              </a:spcBef>
              <a:spcAft>
                <a:spcPts val="0"/>
              </a:spcAft>
              <a:buClr>
                <a:schemeClr val="accent1"/>
              </a:buClr>
              <a:buSzPts val="1800"/>
              <a:buFont typeface="Roboto Light"/>
              <a:buChar char="•"/>
              <a:defRPr sz="1800" b="0" i="0" u="none" strike="noStrike" cap="none">
                <a:solidFill>
                  <a:schemeClr val="dk2"/>
                </a:solidFill>
                <a:latin typeface="Roboto Light"/>
                <a:ea typeface="Roboto Light"/>
                <a:cs typeface="Roboto Light"/>
                <a:sym typeface="Roboto Light"/>
              </a:defRPr>
            </a:lvl6pPr>
            <a:lvl7pPr marL="3200400" marR="0" lvl="6" indent="-342900" algn="l" rtl="0">
              <a:lnSpc>
                <a:spcPct val="115000"/>
              </a:lnSpc>
              <a:spcBef>
                <a:spcPts val="280"/>
              </a:spcBef>
              <a:spcAft>
                <a:spcPts val="0"/>
              </a:spcAft>
              <a:buClr>
                <a:schemeClr val="accent2"/>
              </a:buClr>
              <a:buSzPts val="1800"/>
              <a:buFont typeface="Roboto Light"/>
              <a:buChar char="•"/>
              <a:defRPr sz="1800" b="0" i="0" u="none" strike="noStrike" cap="none">
                <a:solidFill>
                  <a:schemeClr val="dk2"/>
                </a:solidFill>
                <a:latin typeface="Roboto Light"/>
                <a:ea typeface="Roboto Light"/>
                <a:cs typeface="Roboto Light"/>
                <a:sym typeface="Roboto Light"/>
              </a:defRPr>
            </a:lvl7pPr>
            <a:lvl8pPr marL="3657600" marR="0" lvl="7" indent="-342900" algn="l" rtl="0">
              <a:lnSpc>
                <a:spcPct val="115000"/>
              </a:lnSpc>
              <a:spcBef>
                <a:spcPts val="280"/>
              </a:spcBef>
              <a:spcAft>
                <a:spcPts val="0"/>
              </a:spcAft>
              <a:buClr>
                <a:schemeClr val="accent3"/>
              </a:buClr>
              <a:buSzPts val="1800"/>
              <a:buFont typeface="Roboto Light"/>
              <a:buChar char="•"/>
              <a:defRPr sz="1800" b="0" i="0" u="none" strike="noStrike" cap="none">
                <a:solidFill>
                  <a:schemeClr val="dk2"/>
                </a:solidFill>
                <a:latin typeface="Roboto Light"/>
                <a:ea typeface="Roboto Light"/>
                <a:cs typeface="Roboto Light"/>
                <a:sym typeface="Roboto Light"/>
              </a:defRPr>
            </a:lvl8pPr>
            <a:lvl9pPr marL="4114800" marR="0" lvl="8" indent="-342900" algn="l" rtl="0">
              <a:lnSpc>
                <a:spcPct val="115000"/>
              </a:lnSpc>
              <a:spcBef>
                <a:spcPts val="280"/>
              </a:spcBef>
              <a:spcAft>
                <a:spcPts val="0"/>
              </a:spcAft>
              <a:buClr>
                <a:schemeClr val="accent4"/>
              </a:buClr>
              <a:buSzPts val="1800"/>
              <a:buFont typeface="Roboto Light"/>
              <a:buChar char="•"/>
              <a:defRPr sz="1800" b="0" i="0" u="none" strike="noStrike" cap="none">
                <a:solidFill>
                  <a:schemeClr val="dk2"/>
                </a:solidFill>
                <a:latin typeface="Roboto Light"/>
                <a:ea typeface="Roboto Light"/>
                <a:cs typeface="Roboto Light"/>
                <a:sym typeface="Roboto Light"/>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2"/>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2"/>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274320" y="278166"/>
            <a:ext cx="8595360" cy="1325880"/>
          </a:xfrm>
          <a:prstGeom prst="rect">
            <a:avLst/>
          </a:prstGeom>
          <a:solidFill>
            <a:srgbClr val="FFFFFF">
              <a:alpha val="8196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16" name="Google Shape;16;p1"/>
          <p:cNvSpPr/>
          <p:nvPr/>
        </p:nvSpPr>
        <p:spPr>
          <a:xfrm>
            <a:off x="372863" y="372862"/>
            <a:ext cx="8380520" cy="1118587"/>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17" name="Google Shape;17;p1"/>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E84C18"/>
              </a:buClr>
              <a:buSzPts val="3500"/>
              <a:buFont typeface="Roboto Medium"/>
              <a:buNone/>
              <a:defRPr sz="3500" b="0" i="0" u="none" strike="noStrike" cap="none">
                <a:solidFill>
                  <a:srgbClr val="E84C18"/>
                </a:solidFill>
                <a:latin typeface="Roboto Medium"/>
                <a:ea typeface="Roboto Medium"/>
                <a:cs typeface="Roboto Medium"/>
                <a:sym typeface="Roboto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www.relate.org.uk/relationship-help/help-children-and-young-people"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http://www.childline.org.uk" TargetMode="External"/><Relationship Id="rId5" Type="http://schemas.openxmlformats.org/officeDocument/2006/relationships/hyperlink" Target="http://www.youngminds.org.uk" TargetMode="External"/><Relationship Id="rId4" Type="http://schemas.openxmlformats.org/officeDocument/2006/relationships/hyperlink" Target="https://www.brook.org.uk/topics/relationship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vimeo.com/365778323"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Google Shape;119;p13"/>
          <p:cNvPicPr preferRelativeResize="0"/>
          <p:nvPr/>
        </p:nvPicPr>
        <p:blipFill rotWithShape="1">
          <a:blip r:embed="rId3">
            <a:alphaModFix/>
          </a:blip>
          <a:srcRect l="5515" r="5522"/>
          <a:stretch/>
        </p:blipFill>
        <p:spPr>
          <a:xfrm>
            <a:off x="0" y="175"/>
            <a:ext cx="9144000" cy="6857819"/>
          </a:xfrm>
          <a:prstGeom prst="rect">
            <a:avLst/>
          </a:prstGeom>
          <a:noFill/>
          <a:ln>
            <a:noFill/>
          </a:ln>
        </p:spPr>
      </p:pic>
      <p:sp>
        <p:nvSpPr>
          <p:cNvPr id="120" name="Google Shape;120;p13"/>
          <p:cNvSpPr/>
          <p:nvPr/>
        </p:nvSpPr>
        <p:spPr>
          <a:xfrm>
            <a:off x="0" y="0"/>
            <a:ext cx="9144000" cy="6857700"/>
          </a:xfrm>
          <a:prstGeom prst="rect">
            <a:avLst/>
          </a:prstGeom>
          <a:solidFill>
            <a:srgbClr val="E84C18">
              <a:alpha val="62352"/>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13"/>
          <p:cNvSpPr txBox="1">
            <a:spLocks noGrp="1"/>
          </p:cNvSpPr>
          <p:nvPr>
            <p:ph type="title"/>
          </p:nvPr>
        </p:nvSpPr>
        <p:spPr>
          <a:xfrm>
            <a:off x="441600" y="2596500"/>
            <a:ext cx="8260800" cy="1665000"/>
          </a:xfrm>
          <a:prstGeom prst="rect">
            <a:avLst/>
          </a:prstGeom>
          <a:noFill/>
          <a:ln>
            <a:noFill/>
          </a:ln>
        </p:spPr>
        <p:txBody>
          <a:bodyPr spcFirstLastPara="1" wrap="square" lIns="91425" tIns="45700" rIns="91425" bIns="45700" anchor="ctr" anchorCtr="0">
            <a:noAutofit/>
          </a:bodyPr>
          <a:lstStyle/>
          <a:p>
            <a:pPr marL="0" lvl="0" indent="0" algn="ctr" rtl="0">
              <a:lnSpc>
                <a:spcPct val="115000"/>
              </a:lnSpc>
              <a:spcBef>
                <a:spcPts val="0"/>
              </a:spcBef>
              <a:spcAft>
                <a:spcPts val="0"/>
              </a:spcAft>
              <a:buSzPts val="1800"/>
              <a:buNone/>
            </a:pPr>
            <a:r>
              <a:rPr lang="en-US" sz="5300" b="1" dirty="0">
                <a:solidFill>
                  <a:schemeClr val="lt1"/>
                </a:solidFill>
                <a:latin typeface="Roboto"/>
                <a:ea typeface="Roboto"/>
                <a:cs typeface="Roboto"/>
                <a:sym typeface="Roboto"/>
              </a:rPr>
              <a:t>Commitment</a:t>
            </a:r>
            <a:endParaRPr sz="5300" b="1" dirty="0">
              <a:solidFill>
                <a:schemeClr val="lt1"/>
              </a:solidFill>
              <a:latin typeface="Roboto"/>
              <a:ea typeface="Roboto"/>
              <a:cs typeface="Roboto"/>
              <a:sym typeface="Roboto"/>
            </a:endParaRPr>
          </a:p>
          <a:p>
            <a:pPr marL="0" lvl="0" indent="0" algn="ctr" rtl="0">
              <a:lnSpc>
                <a:spcPct val="115000"/>
              </a:lnSpc>
              <a:spcBef>
                <a:spcPts val="0"/>
              </a:spcBef>
              <a:spcAft>
                <a:spcPts val="0"/>
              </a:spcAft>
              <a:buSzPts val="1800"/>
              <a:buNone/>
            </a:pPr>
            <a:r>
              <a:rPr lang="en-US" sz="3700" dirty="0">
                <a:solidFill>
                  <a:schemeClr val="lt1"/>
                </a:solidFill>
                <a:latin typeface="Roboto Light"/>
                <a:ea typeface="Roboto Light"/>
                <a:cs typeface="Roboto Light"/>
                <a:sym typeface="Roboto Light"/>
              </a:rPr>
              <a:t>What does it mean?</a:t>
            </a:r>
            <a:r>
              <a:rPr lang="en-US" sz="4100" dirty="0">
                <a:solidFill>
                  <a:schemeClr val="lt1"/>
                </a:solidFill>
                <a:latin typeface="Roboto"/>
                <a:ea typeface="Roboto"/>
                <a:cs typeface="Roboto"/>
                <a:sym typeface="Roboto"/>
              </a:rPr>
              <a:t> </a:t>
            </a:r>
            <a:endParaRPr sz="4100" dirty="0">
              <a:solidFill>
                <a:schemeClr val="lt1"/>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p22"/>
          <p:cNvPicPr preferRelativeResize="0"/>
          <p:nvPr/>
        </p:nvPicPr>
        <p:blipFill rotWithShape="1">
          <a:blip r:embed="rId3">
            <a:alphaModFix/>
          </a:blip>
          <a:srcRect l="1250" t="23712" r="1084" b="8692"/>
          <a:stretch/>
        </p:blipFill>
        <p:spPr>
          <a:xfrm>
            <a:off x="0" y="4488350"/>
            <a:ext cx="9144000" cy="2369650"/>
          </a:xfrm>
          <a:prstGeom prst="rect">
            <a:avLst/>
          </a:prstGeom>
          <a:noFill/>
          <a:ln>
            <a:noFill/>
          </a:ln>
        </p:spPr>
      </p:pic>
      <p:sp>
        <p:nvSpPr>
          <p:cNvPr id="192" name="Google Shape;192;p22"/>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Key words and phrases</a:t>
            </a:r>
            <a:endParaRPr/>
          </a:p>
        </p:txBody>
      </p:sp>
      <p:sp>
        <p:nvSpPr>
          <p:cNvPr id="193" name="Google Shape;193;p22"/>
          <p:cNvSpPr txBox="1">
            <a:spLocks noGrp="1"/>
          </p:cNvSpPr>
          <p:nvPr>
            <p:ph type="body" idx="1"/>
          </p:nvPr>
        </p:nvSpPr>
        <p:spPr>
          <a:xfrm>
            <a:off x="2019325" y="1537800"/>
            <a:ext cx="2646600" cy="4087200"/>
          </a:xfrm>
          <a:prstGeom prst="rect">
            <a:avLst/>
          </a:prstGeom>
          <a:noFill/>
          <a:ln>
            <a:noFill/>
          </a:ln>
        </p:spPr>
        <p:txBody>
          <a:bodyPr spcFirstLastPara="1" wrap="square" lIns="91425" tIns="45700" rIns="91425" bIns="45700" anchor="t" anchorCtr="0">
            <a:noAutofit/>
          </a:bodyPr>
          <a:lstStyle/>
          <a:p>
            <a:pPr marL="342900" lvl="0" indent="-260350" algn="l" rtl="0">
              <a:lnSpc>
                <a:spcPct val="115000"/>
              </a:lnSpc>
              <a:spcBef>
                <a:spcPts val="0"/>
              </a:spcBef>
              <a:spcAft>
                <a:spcPts val="0"/>
              </a:spcAft>
              <a:buClr>
                <a:srgbClr val="E84C18"/>
              </a:buClr>
              <a:buSzPts val="1400"/>
              <a:buChar char="★"/>
            </a:pPr>
            <a:r>
              <a:rPr lang="en-US"/>
              <a:t>hard work</a:t>
            </a:r>
            <a:endParaRPr/>
          </a:p>
          <a:p>
            <a:pPr marL="342900" lvl="0" indent="-260350" algn="l" rtl="0">
              <a:lnSpc>
                <a:spcPct val="115000"/>
              </a:lnSpc>
              <a:spcBef>
                <a:spcPts val="480"/>
              </a:spcBef>
              <a:spcAft>
                <a:spcPts val="0"/>
              </a:spcAft>
              <a:buClr>
                <a:srgbClr val="E84C18"/>
              </a:buClr>
              <a:buSzPts val="1400"/>
              <a:buChar char="★"/>
            </a:pPr>
            <a:r>
              <a:rPr lang="en-US"/>
              <a:t>what’s best</a:t>
            </a:r>
            <a:endParaRPr/>
          </a:p>
          <a:p>
            <a:pPr marL="342900" lvl="0" indent="-260350" algn="l" rtl="0">
              <a:lnSpc>
                <a:spcPct val="115000"/>
              </a:lnSpc>
              <a:spcBef>
                <a:spcPts val="480"/>
              </a:spcBef>
              <a:spcAft>
                <a:spcPts val="0"/>
              </a:spcAft>
              <a:buClr>
                <a:srgbClr val="E84C18"/>
              </a:buClr>
              <a:buSzPts val="1400"/>
              <a:buChar char="★"/>
            </a:pPr>
            <a:r>
              <a:rPr lang="en-US"/>
              <a:t>responsibility</a:t>
            </a:r>
            <a:endParaRPr/>
          </a:p>
          <a:p>
            <a:pPr marL="342900" lvl="0" indent="-260350" algn="l" rtl="0">
              <a:lnSpc>
                <a:spcPct val="115000"/>
              </a:lnSpc>
              <a:spcBef>
                <a:spcPts val="480"/>
              </a:spcBef>
              <a:spcAft>
                <a:spcPts val="0"/>
              </a:spcAft>
              <a:buClr>
                <a:srgbClr val="E84C18"/>
              </a:buClr>
              <a:buSzPts val="1400"/>
              <a:buChar char="★"/>
            </a:pPr>
            <a:r>
              <a:rPr lang="en-US"/>
              <a:t>qualities</a:t>
            </a:r>
            <a:endParaRPr/>
          </a:p>
          <a:p>
            <a:pPr marL="342900" lvl="0" indent="-260350" algn="l" rtl="0">
              <a:lnSpc>
                <a:spcPct val="115000"/>
              </a:lnSpc>
              <a:spcBef>
                <a:spcPts val="480"/>
              </a:spcBef>
              <a:spcAft>
                <a:spcPts val="0"/>
              </a:spcAft>
              <a:buClr>
                <a:srgbClr val="E84C18"/>
              </a:buClr>
              <a:buSzPts val="1400"/>
              <a:buChar char="★"/>
            </a:pPr>
            <a:r>
              <a:rPr lang="en-US"/>
              <a:t>secure</a:t>
            </a:r>
            <a:endParaRPr/>
          </a:p>
          <a:p>
            <a:pPr marL="342900" lvl="0" indent="0" algn="l" rtl="0">
              <a:lnSpc>
                <a:spcPct val="115000"/>
              </a:lnSpc>
              <a:spcBef>
                <a:spcPts val="480"/>
              </a:spcBef>
              <a:spcAft>
                <a:spcPts val="0"/>
              </a:spcAft>
              <a:buSzPts val="2100"/>
              <a:buNone/>
            </a:pPr>
            <a:endParaRPr/>
          </a:p>
          <a:p>
            <a:pPr marL="114300" lvl="0" indent="0" algn="l" rtl="0">
              <a:lnSpc>
                <a:spcPct val="90000"/>
              </a:lnSpc>
              <a:spcBef>
                <a:spcPts val="480"/>
              </a:spcBef>
              <a:spcAft>
                <a:spcPts val="0"/>
              </a:spcAft>
              <a:buSzPts val="2400"/>
              <a:buNone/>
            </a:pPr>
            <a:endParaRPr/>
          </a:p>
          <a:p>
            <a:pPr marL="266700" lvl="0" indent="0" algn="l" rtl="0">
              <a:lnSpc>
                <a:spcPct val="90000"/>
              </a:lnSpc>
              <a:spcBef>
                <a:spcPts val="480"/>
              </a:spcBef>
              <a:spcAft>
                <a:spcPts val="0"/>
              </a:spcAft>
              <a:buSzPts val="2400"/>
              <a:buNone/>
            </a:pPr>
            <a:endParaRPr/>
          </a:p>
        </p:txBody>
      </p:sp>
      <p:sp>
        <p:nvSpPr>
          <p:cNvPr id="194" name="Google Shape;194;p22"/>
          <p:cNvSpPr txBox="1"/>
          <p:nvPr/>
        </p:nvSpPr>
        <p:spPr>
          <a:xfrm>
            <a:off x="5202300" y="1443725"/>
            <a:ext cx="3000000" cy="3000000"/>
          </a:xfrm>
          <a:prstGeom prst="rect">
            <a:avLst/>
          </a:prstGeom>
          <a:noFill/>
          <a:ln>
            <a:noFill/>
          </a:ln>
        </p:spPr>
        <p:txBody>
          <a:bodyPr spcFirstLastPara="1" wrap="square" lIns="91425" tIns="91425" rIns="91425" bIns="91425" anchor="t" anchorCtr="0">
            <a:noAutofit/>
          </a:bodyPr>
          <a:lstStyle/>
          <a:p>
            <a:pPr marL="342900" marR="0" lvl="0" indent="-260350" algn="l" rtl="0">
              <a:lnSpc>
                <a:spcPct val="115000"/>
              </a:lnSpc>
              <a:spcBef>
                <a:spcPts val="480"/>
              </a:spcBef>
              <a:spcAft>
                <a:spcPts val="0"/>
              </a:spcAft>
              <a:buClr>
                <a:srgbClr val="E84C18"/>
              </a:buClr>
              <a:buSzPts val="1400"/>
              <a:buFont typeface="Roboto Light"/>
              <a:buChar char="★"/>
            </a:pPr>
            <a:r>
              <a:rPr lang="en-US" sz="1800" b="0" i="0" u="none" strike="noStrike" cap="none">
                <a:solidFill>
                  <a:schemeClr val="dk2"/>
                </a:solidFill>
                <a:latin typeface="Roboto Light"/>
                <a:ea typeface="Roboto Light"/>
                <a:cs typeface="Roboto Light"/>
                <a:sym typeface="Roboto Light"/>
              </a:rPr>
              <a:t>right </a:t>
            </a:r>
            <a:endParaRPr sz="1800" b="0" i="0" u="none" strike="noStrike" cap="none">
              <a:solidFill>
                <a:schemeClr val="dk2"/>
              </a:solidFill>
              <a:latin typeface="Roboto Light"/>
              <a:ea typeface="Roboto Light"/>
              <a:cs typeface="Roboto Light"/>
              <a:sym typeface="Roboto Light"/>
            </a:endParaRPr>
          </a:p>
          <a:p>
            <a:pPr marL="342900" marR="0" lvl="0" indent="-260350" algn="l" rtl="0">
              <a:lnSpc>
                <a:spcPct val="115000"/>
              </a:lnSpc>
              <a:spcBef>
                <a:spcPts val="480"/>
              </a:spcBef>
              <a:spcAft>
                <a:spcPts val="0"/>
              </a:spcAft>
              <a:buClr>
                <a:srgbClr val="E84C18"/>
              </a:buClr>
              <a:buSzPts val="1400"/>
              <a:buFont typeface="Roboto Light"/>
              <a:buChar char="★"/>
            </a:pPr>
            <a:r>
              <a:rPr lang="en-US" sz="1800" b="0" i="0" u="none" strike="noStrike" cap="none">
                <a:solidFill>
                  <a:schemeClr val="dk2"/>
                </a:solidFill>
                <a:latin typeface="Roboto Light"/>
                <a:ea typeface="Roboto Light"/>
                <a:cs typeface="Roboto Light"/>
                <a:sym typeface="Roboto Light"/>
              </a:rPr>
              <a:t>take a risk</a:t>
            </a:r>
            <a:endParaRPr sz="1800" b="0" i="0" u="none" strike="noStrike" cap="none">
              <a:solidFill>
                <a:schemeClr val="dk2"/>
              </a:solidFill>
              <a:latin typeface="Roboto Light"/>
              <a:ea typeface="Roboto Light"/>
              <a:cs typeface="Roboto Light"/>
              <a:sym typeface="Roboto Light"/>
            </a:endParaRPr>
          </a:p>
          <a:p>
            <a:pPr marL="342900" marR="0" lvl="0" indent="-260350" algn="l" rtl="0">
              <a:lnSpc>
                <a:spcPct val="115000"/>
              </a:lnSpc>
              <a:spcBef>
                <a:spcPts val="480"/>
              </a:spcBef>
              <a:spcAft>
                <a:spcPts val="0"/>
              </a:spcAft>
              <a:buClr>
                <a:srgbClr val="E84C18"/>
              </a:buClr>
              <a:buSzPts val="1400"/>
              <a:buFont typeface="Roboto Light"/>
              <a:buChar char="★"/>
            </a:pPr>
            <a:r>
              <a:rPr lang="en-US" sz="1800" b="0" i="0" u="none" strike="noStrike" cap="none">
                <a:solidFill>
                  <a:schemeClr val="dk2"/>
                </a:solidFill>
                <a:latin typeface="Roboto Light"/>
                <a:ea typeface="Roboto Light"/>
                <a:cs typeface="Roboto Light"/>
                <a:sym typeface="Roboto Light"/>
              </a:rPr>
              <a:t>depend</a:t>
            </a:r>
            <a:endParaRPr sz="1800" b="0" i="0" u="none" strike="noStrike" cap="none">
              <a:solidFill>
                <a:schemeClr val="dk2"/>
              </a:solidFill>
              <a:latin typeface="Roboto Light"/>
              <a:ea typeface="Roboto Light"/>
              <a:cs typeface="Roboto Light"/>
              <a:sym typeface="Roboto Light"/>
            </a:endParaRPr>
          </a:p>
          <a:p>
            <a:pPr marL="342900" marR="0" lvl="0" indent="-260350" algn="l" rtl="0">
              <a:lnSpc>
                <a:spcPct val="115000"/>
              </a:lnSpc>
              <a:spcBef>
                <a:spcPts val="480"/>
              </a:spcBef>
              <a:spcAft>
                <a:spcPts val="0"/>
              </a:spcAft>
              <a:buClr>
                <a:srgbClr val="E84C18"/>
              </a:buClr>
              <a:buSzPts val="1400"/>
              <a:buFont typeface="Roboto Light"/>
              <a:buChar char="★"/>
            </a:pPr>
            <a:r>
              <a:rPr lang="en-US" sz="1800" b="0" i="0" u="none" strike="noStrike" cap="none">
                <a:solidFill>
                  <a:schemeClr val="dk2"/>
                </a:solidFill>
                <a:latin typeface="Roboto Light"/>
                <a:ea typeface="Roboto Light"/>
                <a:cs typeface="Roboto Light"/>
                <a:sym typeface="Roboto Light"/>
              </a:rPr>
              <a:t>reliable</a:t>
            </a:r>
            <a:endParaRPr sz="1800" b="0" i="0" u="none" strike="noStrike" cap="none">
              <a:solidFill>
                <a:schemeClr val="dk2"/>
              </a:solidFill>
              <a:latin typeface="Roboto Light"/>
              <a:ea typeface="Roboto Light"/>
              <a:cs typeface="Roboto Light"/>
              <a:sym typeface="Roboto Light"/>
            </a:endParaRPr>
          </a:p>
          <a:p>
            <a:pPr marL="342900" marR="0" lvl="0" indent="-260350" algn="l" rtl="0">
              <a:lnSpc>
                <a:spcPct val="115000"/>
              </a:lnSpc>
              <a:spcBef>
                <a:spcPts val="480"/>
              </a:spcBef>
              <a:spcAft>
                <a:spcPts val="0"/>
              </a:spcAft>
              <a:buClr>
                <a:srgbClr val="E84C18"/>
              </a:buClr>
              <a:buSzPts val="1400"/>
              <a:buFont typeface="Roboto Light"/>
              <a:buChar char="★"/>
            </a:pPr>
            <a:r>
              <a:rPr lang="en-US" sz="1800" b="0" i="0" u="none" strike="noStrike" cap="none">
                <a:solidFill>
                  <a:schemeClr val="dk2"/>
                </a:solidFill>
                <a:latin typeface="Roboto Light"/>
                <a:ea typeface="Roboto Light"/>
                <a:cs typeface="Roboto Light"/>
                <a:sym typeface="Roboto Light"/>
              </a:rPr>
              <a:t>remain in it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3"/>
          <p:cNvSpPr txBox="1">
            <a:spLocks noGrp="1"/>
          </p:cNvSpPr>
          <p:nvPr>
            <p:ph type="title"/>
          </p:nvPr>
        </p:nvSpPr>
        <p:spPr>
          <a:xfrm>
            <a:off x="441590" y="147047"/>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Case studies</a:t>
            </a:r>
            <a:endParaRPr/>
          </a:p>
        </p:txBody>
      </p:sp>
      <p:pic>
        <p:nvPicPr>
          <p:cNvPr id="201" name="Google Shape;201;p23"/>
          <p:cNvPicPr preferRelativeResize="0"/>
          <p:nvPr/>
        </p:nvPicPr>
        <p:blipFill rotWithShape="1">
          <a:blip r:embed="rId3">
            <a:alphaModFix/>
          </a:blip>
          <a:srcRect l="16406" r="16404"/>
          <a:stretch/>
        </p:blipFill>
        <p:spPr>
          <a:xfrm>
            <a:off x="879813" y="1337800"/>
            <a:ext cx="1770504" cy="1747398"/>
          </a:xfrm>
          <a:prstGeom prst="rect">
            <a:avLst/>
          </a:prstGeom>
          <a:noFill/>
          <a:ln>
            <a:noFill/>
          </a:ln>
        </p:spPr>
      </p:pic>
      <p:pic>
        <p:nvPicPr>
          <p:cNvPr id="202" name="Google Shape;202;p23"/>
          <p:cNvPicPr preferRelativeResize="0"/>
          <p:nvPr/>
        </p:nvPicPr>
        <p:blipFill rotWithShape="1">
          <a:blip r:embed="rId4">
            <a:alphaModFix/>
          </a:blip>
          <a:srcRect t="17100" b="17100"/>
          <a:stretch/>
        </p:blipFill>
        <p:spPr>
          <a:xfrm>
            <a:off x="6359850" y="1337800"/>
            <a:ext cx="1770496" cy="1747397"/>
          </a:xfrm>
          <a:prstGeom prst="rect">
            <a:avLst/>
          </a:prstGeom>
          <a:noFill/>
          <a:ln>
            <a:noFill/>
          </a:ln>
        </p:spPr>
      </p:pic>
      <p:pic>
        <p:nvPicPr>
          <p:cNvPr id="203" name="Google Shape;203;p23"/>
          <p:cNvPicPr preferRelativeResize="0"/>
          <p:nvPr/>
        </p:nvPicPr>
        <p:blipFill rotWithShape="1">
          <a:blip r:embed="rId5">
            <a:alphaModFix/>
          </a:blip>
          <a:srcRect l="30603" t="5942" r="14284" b="12529"/>
          <a:stretch/>
        </p:blipFill>
        <p:spPr>
          <a:xfrm>
            <a:off x="898400" y="4022150"/>
            <a:ext cx="1770499" cy="1747399"/>
          </a:xfrm>
          <a:prstGeom prst="rect">
            <a:avLst/>
          </a:prstGeom>
          <a:noFill/>
          <a:ln>
            <a:noFill/>
          </a:ln>
        </p:spPr>
      </p:pic>
      <p:pic>
        <p:nvPicPr>
          <p:cNvPr id="204" name="Google Shape;204;p23"/>
          <p:cNvPicPr preferRelativeResize="0"/>
          <p:nvPr/>
        </p:nvPicPr>
        <p:blipFill rotWithShape="1">
          <a:blip r:embed="rId6">
            <a:alphaModFix/>
          </a:blip>
          <a:srcRect l="30846" t="27864" r="21058"/>
          <a:stretch/>
        </p:blipFill>
        <p:spPr>
          <a:xfrm>
            <a:off x="6359850" y="4022150"/>
            <a:ext cx="1770504" cy="1770499"/>
          </a:xfrm>
          <a:prstGeom prst="rect">
            <a:avLst/>
          </a:prstGeom>
          <a:noFill/>
          <a:ln>
            <a:noFill/>
          </a:ln>
        </p:spPr>
      </p:pic>
      <p:sp>
        <p:nvSpPr>
          <p:cNvPr id="205" name="Google Shape;205;p23"/>
          <p:cNvSpPr txBox="1">
            <a:spLocks noGrp="1"/>
          </p:cNvSpPr>
          <p:nvPr>
            <p:ph type="body" idx="1"/>
          </p:nvPr>
        </p:nvSpPr>
        <p:spPr>
          <a:xfrm>
            <a:off x="760400" y="3170525"/>
            <a:ext cx="2114700" cy="4758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400"/>
              </a:spcBef>
              <a:spcAft>
                <a:spcPts val="0"/>
              </a:spcAft>
              <a:buClr>
                <a:schemeClr val="dk1"/>
              </a:buClr>
              <a:buSzPts val="1100"/>
              <a:buFont typeface="Arial"/>
              <a:buNone/>
            </a:pPr>
            <a:r>
              <a:rPr lang="en-US" b="1"/>
              <a:t>Lauren and Sylvie</a:t>
            </a:r>
            <a:endParaRPr b="1"/>
          </a:p>
          <a:p>
            <a:pPr marL="0" lvl="0" indent="0" algn="l" rtl="0">
              <a:lnSpc>
                <a:spcPct val="115000"/>
              </a:lnSpc>
              <a:spcBef>
                <a:spcPts val="400"/>
              </a:spcBef>
              <a:spcAft>
                <a:spcPts val="0"/>
              </a:spcAft>
              <a:buSzPts val="2000"/>
              <a:buNone/>
            </a:pPr>
            <a:endParaRPr b="1"/>
          </a:p>
        </p:txBody>
      </p:sp>
      <p:sp>
        <p:nvSpPr>
          <p:cNvPr id="206" name="Google Shape;206;p23"/>
          <p:cNvSpPr txBox="1">
            <a:spLocks noGrp="1"/>
          </p:cNvSpPr>
          <p:nvPr>
            <p:ph type="body" idx="1"/>
          </p:nvPr>
        </p:nvSpPr>
        <p:spPr>
          <a:xfrm>
            <a:off x="829400" y="5886475"/>
            <a:ext cx="2303100" cy="4758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400"/>
              </a:spcBef>
              <a:spcAft>
                <a:spcPts val="0"/>
              </a:spcAft>
              <a:buSzPts val="2000"/>
              <a:buNone/>
            </a:pPr>
            <a:r>
              <a:rPr lang="en-US" b="1"/>
              <a:t>Ella</a:t>
            </a:r>
            <a:endParaRPr/>
          </a:p>
          <a:p>
            <a:pPr marL="114300" lvl="0" indent="0" algn="l" rtl="0">
              <a:lnSpc>
                <a:spcPct val="115000"/>
              </a:lnSpc>
              <a:spcBef>
                <a:spcPts val="400"/>
              </a:spcBef>
              <a:spcAft>
                <a:spcPts val="0"/>
              </a:spcAft>
              <a:buSzPts val="2000"/>
              <a:buNone/>
            </a:pPr>
            <a:endParaRPr/>
          </a:p>
        </p:txBody>
      </p:sp>
      <p:sp>
        <p:nvSpPr>
          <p:cNvPr id="207" name="Google Shape;207;p23"/>
          <p:cNvSpPr txBox="1">
            <a:spLocks noGrp="1"/>
          </p:cNvSpPr>
          <p:nvPr>
            <p:ph type="body" idx="1"/>
          </p:nvPr>
        </p:nvSpPr>
        <p:spPr>
          <a:xfrm>
            <a:off x="6359850" y="5898025"/>
            <a:ext cx="2199600" cy="4758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400"/>
              </a:spcBef>
              <a:spcAft>
                <a:spcPts val="0"/>
              </a:spcAft>
              <a:buSzPts val="2000"/>
              <a:buNone/>
            </a:pPr>
            <a:r>
              <a:rPr lang="en-US" b="1"/>
              <a:t>Dan</a:t>
            </a:r>
            <a:endParaRPr/>
          </a:p>
        </p:txBody>
      </p:sp>
      <p:sp>
        <p:nvSpPr>
          <p:cNvPr id="208" name="Google Shape;208;p23"/>
          <p:cNvSpPr txBox="1">
            <a:spLocks noGrp="1"/>
          </p:cNvSpPr>
          <p:nvPr>
            <p:ph type="body" idx="1"/>
          </p:nvPr>
        </p:nvSpPr>
        <p:spPr>
          <a:xfrm>
            <a:off x="6268900" y="3170525"/>
            <a:ext cx="1952400" cy="4758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400"/>
              </a:spcBef>
              <a:spcAft>
                <a:spcPts val="0"/>
              </a:spcAft>
              <a:buSzPts val="2000"/>
              <a:buNone/>
            </a:pPr>
            <a:r>
              <a:rPr lang="en-US" b="1"/>
              <a:t>Arjun and Ikeira</a:t>
            </a:r>
            <a:endParaRPr/>
          </a:p>
        </p:txBody>
      </p:sp>
      <p:pic>
        <p:nvPicPr>
          <p:cNvPr id="209" name="Google Shape;209;p23"/>
          <p:cNvPicPr preferRelativeResize="0"/>
          <p:nvPr/>
        </p:nvPicPr>
        <p:blipFill rotWithShape="1">
          <a:blip r:embed="rId7">
            <a:alphaModFix/>
          </a:blip>
          <a:srcRect l="17468" t="14488" r="34552" b="14487"/>
          <a:stretch/>
        </p:blipFill>
        <p:spPr>
          <a:xfrm>
            <a:off x="3686750" y="2274738"/>
            <a:ext cx="1770499" cy="1747402"/>
          </a:xfrm>
          <a:prstGeom prst="rect">
            <a:avLst/>
          </a:prstGeom>
          <a:noFill/>
          <a:ln>
            <a:noFill/>
          </a:ln>
        </p:spPr>
      </p:pic>
      <p:sp>
        <p:nvSpPr>
          <p:cNvPr id="210" name="Google Shape;210;p23"/>
          <p:cNvSpPr txBox="1">
            <a:spLocks noGrp="1"/>
          </p:cNvSpPr>
          <p:nvPr>
            <p:ph type="body" idx="1"/>
          </p:nvPr>
        </p:nvSpPr>
        <p:spPr>
          <a:xfrm>
            <a:off x="3595800" y="4107463"/>
            <a:ext cx="1952400" cy="4758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400"/>
              </a:spcBef>
              <a:spcAft>
                <a:spcPts val="0"/>
              </a:spcAft>
              <a:buSzPts val="2000"/>
              <a:buNone/>
            </a:pPr>
            <a:r>
              <a:rPr lang="en-US" b="1"/>
              <a:t>Tess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4"/>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Case studies</a:t>
            </a:r>
            <a:endParaRPr/>
          </a:p>
        </p:txBody>
      </p:sp>
      <p:sp>
        <p:nvSpPr>
          <p:cNvPr id="216" name="Google Shape;216;p24"/>
          <p:cNvSpPr txBox="1">
            <a:spLocks noGrp="1"/>
          </p:cNvSpPr>
          <p:nvPr>
            <p:ph type="body" idx="1"/>
          </p:nvPr>
        </p:nvSpPr>
        <p:spPr>
          <a:xfrm>
            <a:off x="448325" y="1491450"/>
            <a:ext cx="8229600" cy="4373700"/>
          </a:xfrm>
          <a:prstGeom prst="rect">
            <a:avLst/>
          </a:prstGeom>
          <a:noFill/>
          <a:ln>
            <a:noFill/>
          </a:ln>
        </p:spPr>
        <p:txBody>
          <a:bodyPr spcFirstLastPara="1" wrap="square" lIns="91425" tIns="45700" rIns="91425" bIns="45700" anchor="t" anchorCtr="0">
            <a:noAutofit/>
          </a:bodyPr>
          <a:lstStyle/>
          <a:p>
            <a:pPr marL="114300" lvl="0" indent="0" algn="l" rtl="0">
              <a:lnSpc>
                <a:spcPct val="115000"/>
              </a:lnSpc>
              <a:spcBef>
                <a:spcPts val="0"/>
              </a:spcBef>
              <a:spcAft>
                <a:spcPts val="0"/>
              </a:spcAft>
              <a:buSzPts val="2040"/>
              <a:buNone/>
            </a:pPr>
            <a:r>
              <a:rPr lang="en-US"/>
              <a:t>Read the case studies on the worksheet. </a:t>
            </a:r>
            <a:endParaRPr/>
          </a:p>
          <a:p>
            <a:pPr marL="114300" lvl="0" indent="0" algn="l" rtl="0">
              <a:lnSpc>
                <a:spcPct val="115000"/>
              </a:lnSpc>
              <a:spcBef>
                <a:spcPts val="0"/>
              </a:spcBef>
              <a:spcAft>
                <a:spcPts val="0"/>
              </a:spcAft>
              <a:buSzPts val="2040"/>
              <a:buNone/>
            </a:pPr>
            <a:r>
              <a:rPr lang="en-US"/>
              <a:t>Consider:</a:t>
            </a:r>
            <a:endParaRPr/>
          </a:p>
          <a:p>
            <a:pPr marL="514350" lvl="0" indent="-311150" algn="l" rtl="0">
              <a:lnSpc>
                <a:spcPct val="115000"/>
              </a:lnSpc>
              <a:spcBef>
                <a:spcPts val="408"/>
              </a:spcBef>
              <a:spcAft>
                <a:spcPts val="0"/>
              </a:spcAft>
              <a:buSzPts val="1300"/>
              <a:buChar char="★"/>
            </a:pPr>
            <a:r>
              <a:rPr lang="en-US"/>
              <a:t>What are the people in them committed to?</a:t>
            </a:r>
            <a:endParaRPr/>
          </a:p>
          <a:p>
            <a:pPr marL="514350" lvl="0" indent="-311150" algn="l" rtl="0">
              <a:lnSpc>
                <a:spcPct val="115000"/>
              </a:lnSpc>
              <a:spcBef>
                <a:spcPts val="408"/>
              </a:spcBef>
              <a:spcAft>
                <a:spcPts val="0"/>
              </a:spcAft>
              <a:buSzPts val="1300"/>
              <a:buChar char="★"/>
            </a:pPr>
            <a:r>
              <a:rPr lang="en-US"/>
              <a:t>Are their commitments to others, to themselves, or both?</a:t>
            </a:r>
            <a:endParaRPr/>
          </a:p>
          <a:p>
            <a:pPr marL="514350" lvl="0" indent="-311150" algn="l" rtl="0">
              <a:lnSpc>
                <a:spcPct val="115000"/>
              </a:lnSpc>
              <a:spcBef>
                <a:spcPts val="408"/>
              </a:spcBef>
              <a:spcAft>
                <a:spcPts val="0"/>
              </a:spcAft>
              <a:buSzPts val="1300"/>
              <a:buChar char="★"/>
            </a:pPr>
            <a:r>
              <a:rPr lang="en-US"/>
              <a:t>How do they show their commitments?</a:t>
            </a:r>
            <a:endParaRPr/>
          </a:p>
          <a:p>
            <a:pPr marL="514350" lvl="0" indent="-311150" algn="l" rtl="0">
              <a:lnSpc>
                <a:spcPct val="115000"/>
              </a:lnSpc>
              <a:spcBef>
                <a:spcPts val="408"/>
              </a:spcBef>
              <a:spcAft>
                <a:spcPts val="0"/>
              </a:spcAft>
              <a:buSzPts val="1300"/>
              <a:buChar char="★"/>
            </a:pPr>
            <a:r>
              <a:rPr lang="en-US"/>
              <a:t>What kinds of challenges might their commitments face?</a:t>
            </a:r>
            <a:endParaRPr/>
          </a:p>
          <a:p>
            <a:pPr marL="514350" lvl="0" indent="-311150" algn="l" rtl="0">
              <a:lnSpc>
                <a:spcPct val="115000"/>
              </a:lnSpc>
              <a:spcBef>
                <a:spcPts val="408"/>
              </a:spcBef>
              <a:spcAft>
                <a:spcPts val="0"/>
              </a:spcAft>
              <a:buSzPts val="1300"/>
              <a:buChar char="★"/>
            </a:pPr>
            <a:r>
              <a:rPr lang="en-US"/>
              <a:t>What might be the benefits of their commitments?</a:t>
            </a:r>
            <a:endParaRPr/>
          </a:p>
          <a:p>
            <a:pPr marL="514350" lvl="0" indent="0" algn="l" rtl="0">
              <a:lnSpc>
                <a:spcPct val="115000"/>
              </a:lnSpc>
              <a:spcBef>
                <a:spcPts val="408"/>
              </a:spcBef>
              <a:spcAft>
                <a:spcPts val="0"/>
              </a:spcAft>
              <a:buSzPts val="2100"/>
              <a:buNone/>
            </a:pPr>
            <a:endParaRPr/>
          </a:p>
          <a:p>
            <a:pPr marL="0" lvl="0" indent="0" algn="l" rtl="0">
              <a:lnSpc>
                <a:spcPct val="115000"/>
              </a:lnSpc>
              <a:spcBef>
                <a:spcPts val="408"/>
              </a:spcBef>
              <a:spcAft>
                <a:spcPts val="0"/>
              </a:spcAft>
              <a:buSzPts val="2100"/>
              <a:buNone/>
            </a:pPr>
            <a:endParaRPr/>
          </a:p>
          <a:p>
            <a:pPr marL="514350" lvl="0" indent="0" algn="l" rtl="0">
              <a:lnSpc>
                <a:spcPct val="115000"/>
              </a:lnSpc>
              <a:spcBef>
                <a:spcPts val="408"/>
              </a:spcBef>
              <a:spcAft>
                <a:spcPts val="0"/>
              </a:spcAft>
              <a:buSzPts val="2100"/>
              <a:buNone/>
            </a:pPr>
            <a:endParaRPr/>
          </a:p>
        </p:txBody>
      </p:sp>
      <p:pic>
        <p:nvPicPr>
          <p:cNvPr id="217" name="Google Shape;217;p24"/>
          <p:cNvPicPr preferRelativeResize="0"/>
          <p:nvPr/>
        </p:nvPicPr>
        <p:blipFill rotWithShape="1">
          <a:blip r:embed="rId3">
            <a:alphaModFix/>
          </a:blip>
          <a:srcRect l="1229" t="19453" r="1217" b="5206"/>
          <a:stretch/>
        </p:blipFill>
        <p:spPr>
          <a:xfrm>
            <a:off x="0" y="4409981"/>
            <a:ext cx="9144000" cy="244801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5"/>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Over to you</a:t>
            </a:r>
            <a:endParaRPr/>
          </a:p>
        </p:txBody>
      </p:sp>
      <p:sp>
        <p:nvSpPr>
          <p:cNvPr id="223" name="Google Shape;223;p25"/>
          <p:cNvSpPr txBox="1">
            <a:spLocks noGrp="1"/>
          </p:cNvSpPr>
          <p:nvPr>
            <p:ph type="body" idx="1"/>
          </p:nvPr>
        </p:nvSpPr>
        <p:spPr>
          <a:xfrm>
            <a:off x="448400" y="1594925"/>
            <a:ext cx="8229600" cy="4373700"/>
          </a:xfrm>
          <a:prstGeom prst="rect">
            <a:avLst/>
          </a:prstGeom>
          <a:noFill/>
          <a:ln>
            <a:noFill/>
          </a:ln>
        </p:spPr>
        <p:txBody>
          <a:bodyPr spcFirstLastPara="1" wrap="square" lIns="91425" tIns="45700" rIns="91425" bIns="45700" anchor="t" anchorCtr="0">
            <a:noAutofit/>
          </a:bodyPr>
          <a:lstStyle/>
          <a:p>
            <a:pPr marL="114300" lvl="0" indent="0" algn="l" rtl="0">
              <a:lnSpc>
                <a:spcPct val="115000"/>
              </a:lnSpc>
              <a:spcBef>
                <a:spcPts val="0"/>
              </a:spcBef>
              <a:spcAft>
                <a:spcPts val="0"/>
              </a:spcAft>
              <a:buSzPts val="2400"/>
              <a:buNone/>
            </a:pPr>
            <a:r>
              <a:rPr lang="en-US"/>
              <a:t>At the end of the poem Nick asks, </a:t>
            </a:r>
            <a:r>
              <a:rPr lang="en-US" i="1"/>
              <a:t>“but what does commitment mean to you?”</a:t>
            </a:r>
            <a:endParaRPr i="1"/>
          </a:p>
          <a:p>
            <a:pPr marL="114300" lvl="0" indent="0" algn="l" rtl="0">
              <a:lnSpc>
                <a:spcPct val="115000"/>
              </a:lnSpc>
              <a:spcBef>
                <a:spcPts val="0"/>
              </a:spcBef>
              <a:spcAft>
                <a:spcPts val="0"/>
              </a:spcAft>
              <a:buSzPts val="2400"/>
              <a:buNone/>
            </a:pPr>
            <a:endParaRPr/>
          </a:p>
          <a:p>
            <a:pPr marL="114300" lvl="0" indent="0" algn="l" rtl="0">
              <a:lnSpc>
                <a:spcPct val="115000"/>
              </a:lnSpc>
              <a:spcBef>
                <a:spcPts val="0"/>
              </a:spcBef>
              <a:spcAft>
                <a:spcPts val="0"/>
              </a:spcAft>
              <a:buClr>
                <a:schemeClr val="dk1"/>
              </a:buClr>
              <a:buSzPts val="2400"/>
              <a:buFont typeface="Century Gothic"/>
              <a:buNone/>
            </a:pPr>
            <a:r>
              <a:rPr lang="en-US"/>
              <a:t>Think about:</a:t>
            </a:r>
            <a:endParaRPr/>
          </a:p>
          <a:p>
            <a:pPr marL="114300" lvl="0" indent="0" algn="l" rtl="0">
              <a:lnSpc>
                <a:spcPct val="115000"/>
              </a:lnSpc>
              <a:spcBef>
                <a:spcPts val="0"/>
              </a:spcBef>
              <a:spcAft>
                <a:spcPts val="0"/>
              </a:spcAft>
              <a:buClr>
                <a:schemeClr val="dk1"/>
              </a:buClr>
              <a:buSzPts val="2400"/>
              <a:buFont typeface="Century Gothic"/>
              <a:buNone/>
            </a:pPr>
            <a:endParaRPr/>
          </a:p>
          <a:p>
            <a:pPr marL="285750" lvl="0" indent="-222250" algn="l" rtl="0">
              <a:lnSpc>
                <a:spcPct val="115000"/>
              </a:lnSpc>
              <a:spcBef>
                <a:spcPts val="0"/>
              </a:spcBef>
              <a:spcAft>
                <a:spcPts val="0"/>
              </a:spcAft>
              <a:buClr>
                <a:srgbClr val="E84C18"/>
              </a:buClr>
              <a:buSzPts val="1400"/>
              <a:buFont typeface="Roboto Light"/>
              <a:buChar char="★"/>
            </a:pPr>
            <a:r>
              <a:rPr lang="en-US"/>
              <a:t> Your own commitments at the moment and in the future</a:t>
            </a:r>
            <a:endParaRPr/>
          </a:p>
          <a:p>
            <a:pPr marL="285750" lvl="0" indent="-222250" algn="l" rtl="0">
              <a:lnSpc>
                <a:spcPct val="115000"/>
              </a:lnSpc>
              <a:spcBef>
                <a:spcPts val="0"/>
              </a:spcBef>
              <a:spcAft>
                <a:spcPts val="0"/>
              </a:spcAft>
              <a:buClr>
                <a:srgbClr val="E84C18"/>
              </a:buClr>
              <a:buSzPts val="1400"/>
              <a:buFont typeface="Roboto Light"/>
              <a:buChar char="★"/>
            </a:pPr>
            <a:r>
              <a:rPr lang="en-US"/>
              <a:t> How you show/will show these commitments</a:t>
            </a:r>
            <a:endParaRPr/>
          </a:p>
          <a:p>
            <a:pPr marL="285750" lvl="0" indent="-222250" algn="l" rtl="0">
              <a:lnSpc>
                <a:spcPct val="115000"/>
              </a:lnSpc>
              <a:spcBef>
                <a:spcPts val="0"/>
              </a:spcBef>
              <a:spcAft>
                <a:spcPts val="0"/>
              </a:spcAft>
              <a:buClr>
                <a:srgbClr val="E84C18"/>
              </a:buClr>
              <a:buSzPts val="1400"/>
              <a:buFont typeface="Roboto Light"/>
              <a:buChar char="★"/>
            </a:pPr>
            <a:r>
              <a:rPr lang="en-US"/>
              <a:t> Why they are important to you</a:t>
            </a:r>
            <a:endParaRPr/>
          </a:p>
          <a:p>
            <a:pPr marL="0" lvl="0" indent="0" algn="l" rtl="0">
              <a:lnSpc>
                <a:spcPct val="115000"/>
              </a:lnSpc>
              <a:spcBef>
                <a:spcPts val="0"/>
              </a:spcBef>
              <a:spcAft>
                <a:spcPts val="0"/>
              </a:spcAft>
              <a:buClr>
                <a:schemeClr val="dk1"/>
              </a:buClr>
              <a:buSzPts val="2100"/>
              <a:buFont typeface="Arial"/>
              <a:buNone/>
            </a:pPr>
            <a:endParaRPr/>
          </a:p>
          <a:p>
            <a:pPr marL="114300" lvl="0" indent="0" algn="l" rtl="0">
              <a:lnSpc>
                <a:spcPct val="115000"/>
              </a:lnSpc>
              <a:spcBef>
                <a:spcPts val="0"/>
              </a:spcBef>
              <a:spcAft>
                <a:spcPts val="0"/>
              </a:spcAft>
              <a:buSzPts val="2400"/>
              <a:buNone/>
            </a:pPr>
            <a:endParaRPr/>
          </a:p>
        </p:txBody>
      </p:sp>
      <p:pic>
        <p:nvPicPr>
          <p:cNvPr id="224" name="Google Shape;224;p25"/>
          <p:cNvPicPr preferRelativeResize="0"/>
          <p:nvPr/>
        </p:nvPicPr>
        <p:blipFill rotWithShape="1">
          <a:blip r:embed="rId3">
            <a:alphaModFix/>
          </a:blip>
          <a:srcRect l="724"/>
          <a:stretch/>
        </p:blipFill>
        <p:spPr>
          <a:xfrm flipH="1">
            <a:off x="-8799" y="4045728"/>
            <a:ext cx="9143999" cy="250747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26"/>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Back to the beginning</a:t>
            </a:r>
            <a:endParaRPr/>
          </a:p>
        </p:txBody>
      </p:sp>
      <p:pic>
        <p:nvPicPr>
          <p:cNvPr id="230" name="Google Shape;230;p26"/>
          <p:cNvPicPr preferRelativeResize="0"/>
          <p:nvPr/>
        </p:nvPicPr>
        <p:blipFill rotWithShape="1">
          <a:blip r:embed="rId3">
            <a:alphaModFix/>
          </a:blip>
          <a:srcRect l="6060" t="11263" r="11151" b="11855"/>
          <a:stretch/>
        </p:blipFill>
        <p:spPr>
          <a:xfrm>
            <a:off x="1511875" y="1431825"/>
            <a:ext cx="6607600" cy="5154300"/>
          </a:xfrm>
          <a:prstGeom prst="rect">
            <a:avLst/>
          </a:prstGeom>
          <a:noFill/>
          <a:ln>
            <a:noFill/>
          </a:ln>
        </p:spPr>
      </p:pic>
      <p:sp>
        <p:nvSpPr>
          <p:cNvPr id="231" name="Google Shape;231;p26"/>
          <p:cNvSpPr txBox="1">
            <a:spLocks noGrp="1"/>
          </p:cNvSpPr>
          <p:nvPr>
            <p:ph type="title"/>
          </p:nvPr>
        </p:nvSpPr>
        <p:spPr>
          <a:xfrm>
            <a:off x="432803" y="35335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Commitment</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27"/>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Need to know more?</a:t>
            </a:r>
            <a:endParaRPr/>
          </a:p>
        </p:txBody>
      </p:sp>
      <p:sp>
        <p:nvSpPr>
          <p:cNvPr id="237" name="Google Shape;237;p27"/>
          <p:cNvSpPr txBox="1">
            <a:spLocks noGrp="1"/>
          </p:cNvSpPr>
          <p:nvPr>
            <p:ph type="body" idx="1"/>
          </p:nvPr>
        </p:nvSpPr>
        <p:spPr>
          <a:xfrm>
            <a:off x="457200" y="1717200"/>
            <a:ext cx="8229600" cy="4373700"/>
          </a:xfrm>
          <a:prstGeom prst="rect">
            <a:avLst/>
          </a:prstGeom>
          <a:noFill/>
          <a:ln>
            <a:noFill/>
          </a:ln>
        </p:spPr>
        <p:txBody>
          <a:bodyPr spcFirstLastPara="1" wrap="square" lIns="91425" tIns="45700" rIns="91425" bIns="45700" anchor="t" anchorCtr="0">
            <a:noAutofit/>
          </a:bodyPr>
          <a:lstStyle/>
          <a:p>
            <a:pPr marL="514350" lvl="0" indent="-311150" algn="l" rtl="0">
              <a:lnSpc>
                <a:spcPct val="115000"/>
              </a:lnSpc>
              <a:spcBef>
                <a:spcPts val="408"/>
              </a:spcBef>
              <a:spcAft>
                <a:spcPts val="0"/>
              </a:spcAft>
              <a:buSzPts val="1300"/>
              <a:buChar char="★"/>
            </a:pPr>
            <a:r>
              <a:rPr lang="en-US"/>
              <a:t>Relate: relationships support and counselling</a:t>
            </a:r>
            <a:endParaRPr/>
          </a:p>
          <a:p>
            <a:pPr marL="514350" lvl="0" indent="0" algn="l" rtl="0">
              <a:lnSpc>
                <a:spcPct val="115000"/>
              </a:lnSpc>
              <a:spcBef>
                <a:spcPts val="408"/>
              </a:spcBef>
              <a:spcAft>
                <a:spcPts val="0"/>
              </a:spcAft>
              <a:buSzPts val="2100"/>
              <a:buNone/>
            </a:pPr>
            <a:r>
              <a:rPr lang="en-US" b="1" u="sng">
                <a:solidFill>
                  <a:srgbClr val="E84C18"/>
                </a:solidFill>
                <a:latin typeface="Roboto"/>
                <a:ea typeface="Roboto"/>
                <a:cs typeface="Roboto"/>
                <a:sym typeface="Roboto"/>
                <a:hlinkClick r:id="rId3">
                  <a:extLst>
                    <a:ext uri="{A12FA001-AC4F-418D-AE19-62706E023703}">
                      <ahyp:hlinkClr xmlns:ahyp="http://schemas.microsoft.com/office/drawing/2018/hyperlinkcolor" val="tx"/>
                    </a:ext>
                  </a:extLst>
                </a:hlinkClick>
              </a:rPr>
              <a:t>www.relate.org.uk/relationship-help/help-children-and-young-people</a:t>
            </a:r>
            <a:r>
              <a:rPr lang="en-US" b="1">
                <a:solidFill>
                  <a:srgbClr val="E84C18"/>
                </a:solidFill>
                <a:latin typeface="Roboto"/>
                <a:ea typeface="Roboto"/>
                <a:cs typeface="Roboto"/>
                <a:sym typeface="Roboto"/>
              </a:rPr>
              <a:t> </a:t>
            </a:r>
            <a:endParaRPr b="1">
              <a:solidFill>
                <a:srgbClr val="E84C18"/>
              </a:solidFill>
              <a:latin typeface="Roboto"/>
              <a:ea typeface="Roboto"/>
              <a:cs typeface="Roboto"/>
              <a:sym typeface="Roboto"/>
            </a:endParaRPr>
          </a:p>
          <a:p>
            <a:pPr marL="514350" lvl="0" indent="0" algn="l" rtl="0">
              <a:lnSpc>
                <a:spcPct val="115000"/>
              </a:lnSpc>
              <a:spcBef>
                <a:spcPts val="408"/>
              </a:spcBef>
              <a:spcAft>
                <a:spcPts val="0"/>
              </a:spcAft>
              <a:buSzPts val="2100"/>
              <a:buNone/>
            </a:pPr>
            <a:r>
              <a:rPr lang="en-US"/>
              <a:t>  </a:t>
            </a:r>
            <a:endParaRPr/>
          </a:p>
          <a:p>
            <a:pPr marL="514350" lvl="0" indent="-311150" algn="l" rtl="0">
              <a:lnSpc>
                <a:spcPct val="115000"/>
              </a:lnSpc>
              <a:spcBef>
                <a:spcPts val="408"/>
              </a:spcBef>
              <a:spcAft>
                <a:spcPts val="0"/>
              </a:spcAft>
              <a:buSzPts val="1300"/>
              <a:buChar char="★"/>
            </a:pPr>
            <a:r>
              <a:rPr lang="en-US"/>
              <a:t>Brook: provide advice on relationships, and on sexual health and wellbeing</a:t>
            </a:r>
            <a:endParaRPr/>
          </a:p>
          <a:p>
            <a:pPr marL="514350" lvl="0" indent="0" algn="l" rtl="0">
              <a:lnSpc>
                <a:spcPct val="115000"/>
              </a:lnSpc>
              <a:spcBef>
                <a:spcPts val="408"/>
              </a:spcBef>
              <a:spcAft>
                <a:spcPts val="0"/>
              </a:spcAft>
              <a:buSzPts val="2100"/>
              <a:buNone/>
            </a:pPr>
            <a:r>
              <a:rPr lang="en-US" b="1" u="sng">
                <a:solidFill>
                  <a:srgbClr val="E84C18"/>
                </a:solidFill>
                <a:latin typeface="Roboto"/>
                <a:ea typeface="Roboto"/>
                <a:cs typeface="Roboto"/>
                <a:sym typeface="Roboto"/>
                <a:hlinkClick r:id="rId4">
                  <a:extLst>
                    <a:ext uri="{A12FA001-AC4F-418D-AE19-62706E023703}">
                      <ahyp:hlinkClr xmlns:ahyp="http://schemas.microsoft.com/office/drawing/2018/hyperlinkcolor" val="tx"/>
                    </a:ext>
                  </a:extLst>
                </a:hlinkClick>
              </a:rPr>
              <a:t>www.brook.org/topics/relationships</a:t>
            </a:r>
            <a:r>
              <a:rPr lang="en-US" b="1">
                <a:solidFill>
                  <a:srgbClr val="E84C18"/>
                </a:solidFill>
                <a:latin typeface="Roboto"/>
                <a:ea typeface="Roboto"/>
                <a:cs typeface="Roboto"/>
                <a:sym typeface="Roboto"/>
              </a:rPr>
              <a:t> </a:t>
            </a:r>
            <a:endParaRPr b="1">
              <a:solidFill>
                <a:srgbClr val="E84C18"/>
              </a:solidFill>
              <a:latin typeface="Roboto"/>
              <a:ea typeface="Roboto"/>
              <a:cs typeface="Roboto"/>
              <a:sym typeface="Roboto"/>
            </a:endParaRPr>
          </a:p>
          <a:p>
            <a:pPr marL="514350" lvl="0" indent="0" algn="l" rtl="0">
              <a:lnSpc>
                <a:spcPct val="115000"/>
              </a:lnSpc>
              <a:spcBef>
                <a:spcPts val="408"/>
              </a:spcBef>
              <a:spcAft>
                <a:spcPts val="0"/>
              </a:spcAft>
              <a:buSzPts val="2100"/>
              <a:buNone/>
            </a:pPr>
            <a:endParaRPr/>
          </a:p>
          <a:p>
            <a:pPr marL="514350" lvl="0" indent="-311150" algn="l" rtl="0">
              <a:lnSpc>
                <a:spcPct val="115000"/>
              </a:lnSpc>
              <a:spcBef>
                <a:spcPts val="408"/>
              </a:spcBef>
              <a:spcAft>
                <a:spcPts val="0"/>
              </a:spcAft>
              <a:buSzPts val="1300"/>
              <a:buChar char="★"/>
            </a:pPr>
            <a:r>
              <a:rPr lang="en-US"/>
              <a:t>Young Minds: information about mental health and wellbeing</a:t>
            </a:r>
            <a:endParaRPr/>
          </a:p>
          <a:p>
            <a:pPr marL="514350" lvl="0" indent="0" algn="l" rtl="0">
              <a:lnSpc>
                <a:spcPct val="115000"/>
              </a:lnSpc>
              <a:spcBef>
                <a:spcPts val="408"/>
              </a:spcBef>
              <a:spcAft>
                <a:spcPts val="0"/>
              </a:spcAft>
              <a:buSzPts val="2100"/>
              <a:buNone/>
            </a:pPr>
            <a:r>
              <a:rPr lang="en-US" b="1" u="sng">
                <a:solidFill>
                  <a:srgbClr val="E84C18"/>
                </a:solidFill>
                <a:latin typeface="Roboto"/>
                <a:ea typeface="Roboto"/>
                <a:cs typeface="Roboto"/>
                <a:sym typeface="Roboto"/>
                <a:hlinkClick r:id="rId5">
                  <a:extLst>
                    <a:ext uri="{A12FA001-AC4F-418D-AE19-62706E023703}">
                      <ahyp:hlinkClr xmlns:ahyp="http://schemas.microsoft.com/office/drawing/2018/hyperlinkcolor" val="tx"/>
                    </a:ext>
                  </a:extLst>
                </a:hlinkClick>
              </a:rPr>
              <a:t>www.youngminds.org.uk</a:t>
            </a:r>
            <a:endParaRPr b="1">
              <a:solidFill>
                <a:srgbClr val="E84C18"/>
              </a:solidFill>
              <a:latin typeface="Roboto"/>
              <a:ea typeface="Roboto"/>
              <a:cs typeface="Roboto"/>
              <a:sym typeface="Roboto"/>
            </a:endParaRPr>
          </a:p>
          <a:p>
            <a:pPr marL="514350" lvl="0" indent="0" algn="l" rtl="0">
              <a:lnSpc>
                <a:spcPct val="115000"/>
              </a:lnSpc>
              <a:spcBef>
                <a:spcPts val="408"/>
              </a:spcBef>
              <a:spcAft>
                <a:spcPts val="0"/>
              </a:spcAft>
              <a:buSzPts val="2100"/>
              <a:buNone/>
            </a:pPr>
            <a:endParaRPr b="1">
              <a:solidFill>
                <a:srgbClr val="E84C18"/>
              </a:solidFill>
              <a:latin typeface="Roboto"/>
              <a:ea typeface="Roboto"/>
              <a:cs typeface="Roboto"/>
              <a:sym typeface="Roboto"/>
            </a:endParaRPr>
          </a:p>
          <a:p>
            <a:pPr marL="514350" lvl="0" indent="-311150" algn="l" rtl="0">
              <a:lnSpc>
                <a:spcPct val="115000"/>
              </a:lnSpc>
              <a:spcBef>
                <a:spcPts val="408"/>
              </a:spcBef>
              <a:spcAft>
                <a:spcPts val="0"/>
              </a:spcAft>
              <a:buSzPts val="1300"/>
              <a:buChar char="★"/>
            </a:pPr>
            <a:r>
              <a:rPr lang="en-US"/>
              <a:t>Childline: a free, confidential service for children and young people under 19 to talk about any issue they need to.</a:t>
            </a:r>
            <a:endParaRPr/>
          </a:p>
          <a:p>
            <a:pPr marL="514350" lvl="0" indent="0" algn="l" rtl="0">
              <a:lnSpc>
                <a:spcPct val="115000"/>
              </a:lnSpc>
              <a:spcBef>
                <a:spcPts val="408"/>
              </a:spcBef>
              <a:spcAft>
                <a:spcPts val="0"/>
              </a:spcAft>
              <a:buClr>
                <a:schemeClr val="dk1"/>
              </a:buClr>
              <a:buSzPts val="2100"/>
              <a:buFont typeface="Arial"/>
              <a:buNone/>
            </a:pPr>
            <a:r>
              <a:rPr lang="en-US" b="1" u="sng">
                <a:solidFill>
                  <a:srgbClr val="E84C18"/>
                </a:solidFill>
                <a:latin typeface="Roboto"/>
                <a:ea typeface="Roboto"/>
                <a:cs typeface="Roboto"/>
                <a:sym typeface="Roboto"/>
                <a:hlinkClick r:id="rId6">
                  <a:extLst>
                    <a:ext uri="{A12FA001-AC4F-418D-AE19-62706E023703}">
                      <ahyp:hlinkClr xmlns:ahyp="http://schemas.microsoft.com/office/drawing/2018/hyperlinkcolor" val="tx"/>
                    </a:ext>
                  </a:extLst>
                </a:hlinkClick>
              </a:rPr>
              <a:t>www.childline.org.uk</a:t>
            </a:r>
            <a:r>
              <a:rPr lang="en-US" b="1">
                <a:solidFill>
                  <a:srgbClr val="E84C18"/>
                </a:solidFill>
                <a:latin typeface="Roboto"/>
                <a:ea typeface="Roboto"/>
                <a:cs typeface="Roboto"/>
                <a:sym typeface="Roboto"/>
              </a:rPr>
              <a:t> </a:t>
            </a:r>
            <a:endParaRPr b="1">
              <a:solidFill>
                <a:srgbClr val="E84C18"/>
              </a:solidFill>
              <a:latin typeface="Roboto"/>
              <a:ea typeface="Roboto"/>
              <a:cs typeface="Roboto"/>
              <a:sym typeface="Roboto"/>
            </a:endParaRPr>
          </a:p>
          <a:p>
            <a:pPr marL="514350" lvl="0" indent="0" algn="l" rtl="0">
              <a:lnSpc>
                <a:spcPct val="115000"/>
              </a:lnSpc>
              <a:spcBef>
                <a:spcPts val="408"/>
              </a:spcBef>
              <a:spcAft>
                <a:spcPts val="0"/>
              </a:spcAft>
              <a:buSzPts val="2100"/>
              <a:buNone/>
            </a:pPr>
            <a:endParaRPr b="1">
              <a:solidFill>
                <a:srgbClr val="E84C18"/>
              </a:solidFill>
              <a:latin typeface="Roboto"/>
              <a:ea typeface="Roboto"/>
              <a:cs typeface="Roboto"/>
              <a:sym typeface="Roboto"/>
            </a:endParaRPr>
          </a:p>
          <a:p>
            <a:pPr marL="514350" lvl="0" indent="0" algn="l" rtl="0">
              <a:lnSpc>
                <a:spcPct val="115000"/>
              </a:lnSpc>
              <a:spcBef>
                <a:spcPts val="408"/>
              </a:spcBef>
              <a:spcAft>
                <a:spcPts val="0"/>
              </a:spcAft>
              <a:buSzPts val="2100"/>
              <a:buNone/>
            </a:pPr>
            <a:endParaRPr/>
          </a:p>
          <a:p>
            <a:pPr marL="0" lvl="0" indent="0" algn="l" rtl="0">
              <a:lnSpc>
                <a:spcPct val="115000"/>
              </a:lnSpc>
              <a:spcBef>
                <a:spcPts val="408"/>
              </a:spcBef>
              <a:spcAft>
                <a:spcPts val="0"/>
              </a:spcAft>
              <a:buSzPts val="2100"/>
              <a:buNone/>
            </a:pPr>
            <a:endParaRPr/>
          </a:p>
          <a:p>
            <a:pPr marL="514350" lvl="0" indent="0" algn="l" rtl="0">
              <a:lnSpc>
                <a:spcPct val="115000"/>
              </a:lnSpc>
              <a:spcBef>
                <a:spcPts val="408"/>
              </a:spcBef>
              <a:spcAft>
                <a:spcPts val="0"/>
              </a:spcAft>
              <a:buSzPts val="2100"/>
              <a:buNone/>
            </a:pPr>
            <a:endParaRPr/>
          </a:p>
          <a:p>
            <a:pPr marL="0" lvl="0" indent="0" algn="l" rtl="0">
              <a:lnSpc>
                <a:spcPct val="115000"/>
              </a:lnSpc>
              <a:spcBef>
                <a:spcPts val="408"/>
              </a:spcBef>
              <a:spcAft>
                <a:spcPts val="0"/>
              </a:spcAft>
              <a:buSzPts val="2100"/>
              <a:buNone/>
            </a:pPr>
            <a:endParaRPr/>
          </a:p>
          <a:p>
            <a:pPr marL="514350" lvl="0" indent="0" algn="l" rtl="0">
              <a:lnSpc>
                <a:spcPct val="115000"/>
              </a:lnSpc>
              <a:spcBef>
                <a:spcPts val="408"/>
              </a:spcBef>
              <a:spcAft>
                <a:spcPts val="0"/>
              </a:spcAft>
              <a:buSzPts val="2100"/>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4"/>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Objectives and outcomes</a:t>
            </a:r>
            <a:endParaRPr/>
          </a:p>
        </p:txBody>
      </p:sp>
      <p:sp>
        <p:nvSpPr>
          <p:cNvPr id="129" name="Google Shape;129;p14"/>
          <p:cNvSpPr txBox="1">
            <a:spLocks noGrp="1"/>
          </p:cNvSpPr>
          <p:nvPr>
            <p:ph type="body" idx="1"/>
          </p:nvPr>
        </p:nvSpPr>
        <p:spPr>
          <a:xfrm>
            <a:off x="448325" y="1491450"/>
            <a:ext cx="8229600" cy="4373700"/>
          </a:xfrm>
          <a:prstGeom prst="rect">
            <a:avLst/>
          </a:prstGeom>
          <a:noFill/>
          <a:ln>
            <a:noFill/>
          </a:ln>
        </p:spPr>
        <p:txBody>
          <a:bodyPr spcFirstLastPara="1" wrap="square" lIns="91425" tIns="45700" rIns="91425" bIns="45700" anchor="t" anchorCtr="0">
            <a:noAutofit/>
          </a:bodyPr>
          <a:lstStyle/>
          <a:p>
            <a:pPr marL="114300" lvl="0" indent="0" algn="l" rtl="0">
              <a:lnSpc>
                <a:spcPct val="115000"/>
              </a:lnSpc>
              <a:spcBef>
                <a:spcPts val="0"/>
              </a:spcBef>
              <a:spcAft>
                <a:spcPts val="0"/>
              </a:spcAft>
              <a:buSzPts val="2040"/>
              <a:buNone/>
            </a:pPr>
            <a:r>
              <a:rPr lang="en-US" b="1"/>
              <a:t>In this lesson we will learn</a:t>
            </a:r>
            <a:r>
              <a:rPr lang="en-US"/>
              <a:t> about commitment: its meanings, features and benefits, and how it relates to personal values.</a:t>
            </a:r>
            <a:endParaRPr/>
          </a:p>
          <a:p>
            <a:pPr marL="114300" lvl="0" indent="0" algn="l" rtl="0">
              <a:lnSpc>
                <a:spcPct val="115000"/>
              </a:lnSpc>
              <a:spcBef>
                <a:spcPts val="0"/>
              </a:spcBef>
              <a:spcAft>
                <a:spcPts val="0"/>
              </a:spcAft>
              <a:buSzPts val="2040"/>
              <a:buNone/>
            </a:pPr>
            <a:endParaRPr/>
          </a:p>
          <a:p>
            <a:pPr marL="114300" lvl="0" indent="0" algn="l" rtl="0">
              <a:lnSpc>
                <a:spcPct val="115000"/>
              </a:lnSpc>
              <a:spcBef>
                <a:spcPts val="0"/>
              </a:spcBef>
              <a:spcAft>
                <a:spcPts val="0"/>
              </a:spcAft>
              <a:buSzPts val="2040"/>
              <a:buNone/>
            </a:pPr>
            <a:endParaRPr/>
          </a:p>
          <a:p>
            <a:pPr marL="114300" lvl="0" indent="0" algn="l" rtl="0">
              <a:lnSpc>
                <a:spcPct val="115000"/>
              </a:lnSpc>
              <a:spcBef>
                <a:spcPts val="408"/>
              </a:spcBef>
              <a:spcAft>
                <a:spcPts val="0"/>
              </a:spcAft>
              <a:buSzPts val="2040"/>
              <a:buNone/>
            </a:pPr>
            <a:r>
              <a:rPr lang="en-US" b="1"/>
              <a:t>At the end of this lesson I will be able to</a:t>
            </a:r>
            <a:r>
              <a:rPr lang="en-US"/>
              <a:t>:</a:t>
            </a:r>
            <a:endParaRPr/>
          </a:p>
          <a:p>
            <a:pPr marL="514350" lvl="0" indent="-311150" algn="l" rtl="0">
              <a:lnSpc>
                <a:spcPct val="115000"/>
              </a:lnSpc>
              <a:spcBef>
                <a:spcPts val="408"/>
              </a:spcBef>
              <a:spcAft>
                <a:spcPts val="0"/>
              </a:spcAft>
              <a:buSzPts val="1300"/>
              <a:buChar char="★"/>
            </a:pPr>
            <a:r>
              <a:rPr lang="en-US"/>
              <a:t>describe what commitment to others and oneself means and looks like;</a:t>
            </a:r>
            <a:endParaRPr/>
          </a:p>
          <a:p>
            <a:pPr marL="514350" lvl="0" indent="-311150" algn="l" rtl="0">
              <a:lnSpc>
                <a:spcPct val="115000"/>
              </a:lnSpc>
              <a:spcBef>
                <a:spcPts val="408"/>
              </a:spcBef>
              <a:spcAft>
                <a:spcPts val="0"/>
              </a:spcAft>
              <a:buSzPts val="1300"/>
              <a:buChar char="★"/>
            </a:pPr>
            <a:r>
              <a:rPr lang="en-US"/>
              <a:t>explain why commitment is important for people’s health, wellbeing and relationships; </a:t>
            </a:r>
            <a:endParaRPr/>
          </a:p>
          <a:p>
            <a:pPr marL="514350" lvl="0" indent="-311150" algn="l" rtl="0">
              <a:lnSpc>
                <a:spcPct val="115000"/>
              </a:lnSpc>
              <a:spcBef>
                <a:spcPts val="408"/>
              </a:spcBef>
              <a:spcAft>
                <a:spcPts val="0"/>
              </a:spcAft>
              <a:buSzPts val="1300"/>
              <a:buChar char="★"/>
            </a:pPr>
            <a:r>
              <a:rPr lang="en-US"/>
              <a:t>reflect on what commitment means for me, and my own commitments, now and in the future.</a:t>
            </a:r>
            <a:endParaRPr/>
          </a:p>
          <a:p>
            <a:pPr marL="514350" lvl="0" indent="0" algn="l" rtl="0">
              <a:lnSpc>
                <a:spcPct val="115000"/>
              </a:lnSpc>
              <a:spcBef>
                <a:spcPts val="408"/>
              </a:spcBef>
              <a:spcAft>
                <a:spcPts val="0"/>
              </a:spcAft>
              <a:buSzPts val="2100"/>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135" name="Google Shape;135;p15"/>
          <p:cNvPicPr preferRelativeResize="0"/>
          <p:nvPr/>
        </p:nvPicPr>
        <p:blipFill rotWithShape="1">
          <a:blip r:embed="rId3">
            <a:alphaModFix/>
          </a:blip>
          <a:srcRect t="2938" b="13811"/>
          <a:stretch/>
        </p:blipFill>
        <p:spPr>
          <a:xfrm>
            <a:off x="0" y="175"/>
            <a:ext cx="9144000" cy="6857817"/>
          </a:xfrm>
          <a:prstGeom prst="rect">
            <a:avLst/>
          </a:prstGeom>
          <a:noFill/>
          <a:ln>
            <a:noFill/>
          </a:ln>
        </p:spPr>
      </p:pic>
      <p:sp>
        <p:nvSpPr>
          <p:cNvPr id="136" name="Google Shape;136;p15"/>
          <p:cNvSpPr/>
          <p:nvPr/>
        </p:nvSpPr>
        <p:spPr>
          <a:xfrm>
            <a:off x="0" y="238"/>
            <a:ext cx="9144000" cy="6857700"/>
          </a:xfrm>
          <a:prstGeom prst="rect">
            <a:avLst/>
          </a:prstGeom>
          <a:solidFill>
            <a:srgbClr val="E84C18">
              <a:alpha val="62352"/>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15"/>
          <p:cNvSpPr txBox="1">
            <a:spLocks noGrp="1"/>
          </p:cNvSpPr>
          <p:nvPr>
            <p:ph type="title"/>
          </p:nvPr>
        </p:nvSpPr>
        <p:spPr>
          <a:xfrm>
            <a:off x="441600" y="2596500"/>
            <a:ext cx="8260800" cy="1665000"/>
          </a:xfrm>
          <a:prstGeom prst="rect">
            <a:avLst/>
          </a:prstGeom>
          <a:noFill/>
          <a:ln>
            <a:noFill/>
          </a:ln>
        </p:spPr>
        <p:txBody>
          <a:bodyPr spcFirstLastPara="1" wrap="square" lIns="91425" tIns="45700" rIns="91425" bIns="45700" anchor="ctr" anchorCtr="0">
            <a:noAutofit/>
          </a:bodyPr>
          <a:lstStyle/>
          <a:p>
            <a:pPr marL="0" lvl="0" indent="0" algn="ctr" rtl="0">
              <a:lnSpc>
                <a:spcPct val="115000"/>
              </a:lnSpc>
              <a:spcBef>
                <a:spcPts val="0"/>
              </a:spcBef>
              <a:spcAft>
                <a:spcPts val="0"/>
              </a:spcAft>
              <a:buSzPts val="1800"/>
              <a:buNone/>
            </a:pPr>
            <a:r>
              <a:rPr lang="en-US" sz="5300">
                <a:solidFill>
                  <a:schemeClr val="lt1"/>
                </a:solidFill>
              </a:rPr>
              <a:t>Ground rules</a:t>
            </a:r>
            <a:endParaRPr sz="53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2" name="Google Shape;142;p16"/>
          <p:cNvPicPr preferRelativeResize="0"/>
          <p:nvPr/>
        </p:nvPicPr>
        <p:blipFill rotWithShape="1">
          <a:blip r:embed="rId3">
            <a:alphaModFix/>
          </a:blip>
          <a:srcRect l="6060" t="11263" r="11151" b="11855"/>
          <a:stretch/>
        </p:blipFill>
        <p:spPr>
          <a:xfrm>
            <a:off x="799625" y="215400"/>
            <a:ext cx="7887175" cy="6152450"/>
          </a:xfrm>
          <a:prstGeom prst="rect">
            <a:avLst/>
          </a:prstGeom>
          <a:noFill/>
          <a:ln>
            <a:noFill/>
          </a:ln>
        </p:spPr>
      </p:pic>
      <p:sp>
        <p:nvSpPr>
          <p:cNvPr id="143" name="Google Shape;143;p16"/>
          <p:cNvSpPr txBox="1">
            <a:spLocks noGrp="1"/>
          </p:cNvSpPr>
          <p:nvPr>
            <p:ph type="title"/>
          </p:nvPr>
        </p:nvSpPr>
        <p:spPr>
          <a:xfrm>
            <a:off x="482553" y="2835497"/>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sz="5100"/>
              <a:t>Commitment</a:t>
            </a:r>
            <a:endParaRPr sz="5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Google Shape;148;p17"/>
          <p:cNvPicPr preferRelativeResize="0"/>
          <p:nvPr/>
        </p:nvPicPr>
        <p:blipFill rotWithShape="1">
          <a:blip r:embed="rId3">
            <a:alphaModFix/>
          </a:blip>
          <a:srcRect l="1730" t="37248" r="1040"/>
          <a:stretch/>
        </p:blipFill>
        <p:spPr>
          <a:xfrm>
            <a:off x="0" y="4648294"/>
            <a:ext cx="9144000" cy="2209706"/>
          </a:xfrm>
          <a:prstGeom prst="rect">
            <a:avLst/>
          </a:prstGeom>
          <a:noFill/>
          <a:ln>
            <a:noFill/>
          </a:ln>
        </p:spPr>
      </p:pic>
      <p:sp>
        <p:nvSpPr>
          <p:cNvPr id="149" name="Google Shape;149;p17"/>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What do people think?</a:t>
            </a:r>
            <a:endParaRPr/>
          </a:p>
        </p:txBody>
      </p:sp>
      <p:sp>
        <p:nvSpPr>
          <p:cNvPr id="150" name="Google Shape;150;p17"/>
          <p:cNvSpPr txBox="1"/>
          <p:nvPr/>
        </p:nvSpPr>
        <p:spPr>
          <a:xfrm>
            <a:off x="722225" y="3003338"/>
            <a:ext cx="2070000" cy="4056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E84C18"/>
                </a:solidFill>
                <a:latin typeface="Century Gothic"/>
                <a:ea typeface="Century Gothic"/>
                <a:cs typeface="Century Gothic"/>
                <a:sym typeface="Century Gothic"/>
              </a:rPr>
              <a:t>Strongly</a:t>
            </a:r>
            <a:endParaRPr sz="2000" b="0" i="0" u="none" strike="noStrike" cap="none">
              <a:solidFill>
                <a:srgbClr val="E84C18"/>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E84C18"/>
                </a:solidFill>
                <a:latin typeface="Century Gothic"/>
                <a:ea typeface="Century Gothic"/>
                <a:cs typeface="Century Gothic"/>
                <a:sym typeface="Century Gothic"/>
              </a:rPr>
              <a:t>agree</a:t>
            </a:r>
            <a:endParaRPr sz="2000" b="0" i="0" u="none" strike="noStrike" cap="none">
              <a:solidFill>
                <a:srgbClr val="E84C18"/>
              </a:solidFill>
              <a:latin typeface="Century Gothic"/>
              <a:ea typeface="Century Gothic"/>
              <a:cs typeface="Century Gothic"/>
              <a:sym typeface="Century Gothic"/>
            </a:endParaRPr>
          </a:p>
        </p:txBody>
      </p:sp>
      <p:sp>
        <p:nvSpPr>
          <p:cNvPr id="151" name="Google Shape;151;p17"/>
          <p:cNvSpPr txBox="1"/>
          <p:nvPr/>
        </p:nvSpPr>
        <p:spPr>
          <a:xfrm>
            <a:off x="6300750" y="2984432"/>
            <a:ext cx="2121000" cy="443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E84C18"/>
                </a:solidFill>
                <a:latin typeface="Century Gothic"/>
                <a:ea typeface="Century Gothic"/>
                <a:cs typeface="Century Gothic"/>
                <a:sym typeface="Century Gothic"/>
              </a:rPr>
              <a:t>Strongly disagree</a:t>
            </a:r>
            <a:endParaRPr sz="2000" b="0" i="0" u="none" strike="noStrike" cap="none">
              <a:solidFill>
                <a:srgbClr val="E84C18"/>
              </a:solidFill>
              <a:latin typeface="Century Gothic"/>
              <a:ea typeface="Century Gothic"/>
              <a:cs typeface="Century Gothic"/>
              <a:sym typeface="Century Gothic"/>
            </a:endParaRPr>
          </a:p>
        </p:txBody>
      </p:sp>
      <p:cxnSp>
        <p:nvCxnSpPr>
          <p:cNvPr id="152" name="Google Shape;152;p17"/>
          <p:cNvCxnSpPr/>
          <p:nvPr/>
        </p:nvCxnSpPr>
        <p:spPr>
          <a:xfrm>
            <a:off x="1653988" y="2683950"/>
            <a:ext cx="5658000" cy="0"/>
          </a:xfrm>
          <a:prstGeom prst="straightConnector1">
            <a:avLst/>
          </a:prstGeom>
          <a:noFill/>
          <a:ln w="38100" cap="flat" cmpd="sng">
            <a:solidFill>
              <a:srgbClr val="E84C18"/>
            </a:solidFill>
            <a:prstDash val="solid"/>
            <a:round/>
            <a:headEnd type="none" w="sm" len="sm"/>
            <a:tailEnd type="none" w="sm" len="sm"/>
          </a:ln>
        </p:spPr>
      </p:cxnSp>
      <p:sp>
        <p:nvSpPr>
          <p:cNvPr id="153" name="Google Shape;153;p17"/>
          <p:cNvSpPr/>
          <p:nvPr/>
        </p:nvSpPr>
        <p:spPr>
          <a:xfrm rot="5400000">
            <a:off x="7292188" y="2557950"/>
            <a:ext cx="291600" cy="252000"/>
          </a:xfrm>
          <a:prstGeom prst="triangle">
            <a:avLst>
              <a:gd name="adj" fmla="val 50000"/>
            </a:avLst>
          </a:prstGeom>
          <a:solidFill>
            <a:srgbClr val="E84C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4" name="Google Shape;154;p17"/>
          <p:cNvSpPr/>
          <p:nvPr/>
        </p:nvSpPr>
        <p:spPr>
          <a:xfrm rot="-5400000">
            <a:off x="1432613" y="2557950"/>
            <a:ext cx="291600" cy="252000"/>
          </a:xfrm>
          <a:prstGeom prst="triangle">
            <a:avLst>
              <a:gd name="adj" fmla="val 50000"/>
            </a:avLst>
          </a:prstGeom>
          <a:solidFill>
            <a:srgbClr val="E84C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18"/>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Nick Brewer talks commitment</a:t>
            </a:r>
            <a:endParaRPr/>
          </a:p>
        </p:txBody>
      </p:sp>
      <p:sp>
        <p:nvSpPr>
          <p:cNvPr id="160" name="Google Shape;160;p18"/>
          <p:cNvSpPr txBox="1">
            <a:spLocks noGrp="1"/>
          </p:cNvSpPr>
          <p:nvPr>
            <p:ph type="body" idx="1"/>
          </p:nvPr>
        </p:nvSpPr>
        <p:spPr>
          <a:xfrm>
            <a:off x="448388" y="1364725"/>
            <a:ext cx="8229600" cy="4373700"/>
          </a:xfrm>
          <a:prstGeom prst="rect">
            <a:avLst/>
          </a:prstGeom>
          <a:noFill/>
          <a:ln>
            <a:noFill/>
          </a:ln>
        </p:spPr>
        <p:txBody>
          <a:bodyPr spcFirstLastPara="1" wrap="square" lIns="91425" tIns="45700" rIns="91425" bIns="45700" anchor="t" anchorCtr="0">
            <a:noAutofit/>
          </a:bodyPr>
          <a:lstStyle/>
          <a:p>
            <a:pPr marL="114300" lvl="0" indent="0" algn="l" rtl="0">
              <a:lnSpc>
                <a:spcPct val="115000"/>
              </a:lnSpc>
              <a:spcBef>
                <a:spcPts val="0"/>
              </a:spcBef>
              <a:spcAft>
                <a:spcPts val="0"/>
              </a:spcAft>
              <a:buSzPts val="2400"/>
              <a:buNone/>
            </a:pPr>
            <a:r>
              <a:rPr lang="en-US"/>
              <a:t>What might someone commit to in their life?</a:t>
            </a:r>
            <a:endParaRPr/>
          </a:p>
          <a:p>
            <a:pPr marL="114300" lvl="0" indent="0" algn="l" rtl="0">
              <a:lnSpc>
                <a:spcPct val="115000"/>
              </a:lnSpc>
              <a:spcBef>
                <a:spcPts val="0"/>
              </a:spcBef>
              <a:spcAft>
                <a:spcPts val="0"/>
              </a:spcAft>
              <a:buSzPts val="2400"/>
              <a:buNone/>
            </a:pPr>
            <a:endParaRPr/>
          </a:p>
          <a:p>
            <a:pPr marL="114300" lvl="0" indent="0" algn="l" rtl="0">
              <a:lnSpc>
                <a:spcPct val="115000"/>
              </a:lnSpc>
              <a:spcBef>
                <a:spcPts val="0"/>
              </a:spcBef>
              <a:spcAft>
                <a:spcPts val="0"/>
              </a:spcAft>
              <a:buSzPts val="2400"/>
              <a:buNone/>
            </a:pPr>
            <a:r>
              <a:rPr lang="en-US"/>
              <a:t>Nick Brewer is a rapper and spoken word artist. </a:t>
            </a:r>
            <a:r>
              <a:rPr lang="en-US" u="sng">
                <a:solidFill>
                  <a:schemeClr val="hlink"/>
                </a:solidFill>
                <a:hlinkClick r:id="rId3"/>
              </a:rPr>
              <a:t>In this video</a:t>
            </a:r>
            <a:r>
              <a:rPr lang="en-US"/>
              <a:t> he shares his poem about what commitment means to him.</a:t>
            </a:r>
            <a:endParaRPr/>
          </a:p>
          <a:p>
            <a:pPr marL="114300" lvl="0" indent="0" algn="l" rtl="0">
              <a:lnSpc>
                <a:spcPct val="115000"/>
              </a:lnSpc>
              <a:spcBef>
                <a:spcPts val="480"/>
              </a:spcBef>
              <a:spcAft>
                <a:spcPts val="0"/>
              </a:spcAft>
              <a:buSzPts val="2400"/>
              <a:buNone/>
            </a:pPr>
            <a:endParaRPr i="1"/>
          </a:p>
        </p:txBody>
      </p:sp>
      <p:pic>
        <p:nvPicPr>
          <p:cNvPr id="161" name="Google Shape;161;p18"/>
          <p:cNvPicPr preferRelativeResize="0"/>
          <p:nvPr/>
        </p:nvPicPr>
        <p:blipFill rotWithShape="1">
          <a:blip r:embed="rId4">
            <a:alphaModFix/>
          </a:blip>
          <a:srcRect t="5395" b="5127"/>
          <a:stretch/>
        </p:blipFill>
        <p:spPr>
          <a:xfrm>
            <a:off x="1585750" y="3029175"/>
            <a:ext cx="5954903" cy="333022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19"/>
          <p:cNvPicPr preferRelativeResize="0"/>
          <p:nvPr/>
        </p:nvPicPr>
        <p:blipFill rotWithShape="1">
          <a:blip r:embed="rId3">
            <a:alphaModFix/>
          </a:blip>
          <a:srcRect r="1125" b="3004"/>
          <a:stretch/>
        </p:blipFill>
        <p:spPr>
          <a:xfrm>
            <a:off x="0" y="3499327"/>
            <a:ext cx="9144000" cy="3358673"/>
          </a:xfrm>
          <a:prstGeom prst="rect">
            <a:avLst/>
          </a:prstGeom>
          <a:noFill/>
          <a:ln>
            <a:noFill/>
          </a:ln>
        </p:spPr>
      </p:pic>
      <p:sp>
        <p:nvSpPr>
          <p:cNvPr id="167" name="Google Shape;167;p19"/>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Nick Brewer talks commitment</a:t>
            </a:r>
            <a:endParaRPr/>
          </a:p>
        </p:txBody>
      </p:sp>
      <p:sp>
        <p:nvSpPr>
          <p:cNvPr id="168" name="Google Shape;168;p19"/>
          <p:cNvSpPr txBox="1">
            <a:spLocks noGrp="1"/>
          </p:cNvSpPr>
          <p:nvPr>
            <p:ph type="body" idx="1"/>
          </p:nvPr>
        </p:nvSpPr>
        <p:spPr>
          <a:xfrm>
            <a:off x="448400" y="1717225"/>
            <a:ext cx="8229600" cy="4373700"/>
          </a:xfrm>
          <a:prstGeom prst="rect">
            <a:avLst/>
          </a:prstGeom>
          <a:noFill/>
          <a:ln>
            <a:noFill/>
          </a:ln>
        </p:spPr>
        <p:txBody>
          <a:bodyPr spcFirstLastPara="1" wrap="square" lIns="91425" tIns="45700" rIns="91425" bIns="45700" anchor="t" anchorCtr="0">
            <a:noAutofit/>
          </a:bodyPr>
          <a:lstStyle/>
          <a:p>
            <a:pPr marL="114300" lvl="0" indent="0" algn="l" rtl="0">
              <a:lnSpc>
                <a:spcPct val="115000"/>
              </a:lnSpc>
              <a:spcBef>
                <a:spcPts val="0"/>
              </a:spcBef>
              <a:spcAft>
                <a:spcPts val="0"/>
              </a:spcAft>
              <a:buSzPts val="2400"/>
              <a:buNone/>
            </a:pPr>
            <a:r>
              <a:rPr lang="en-US"/>
              <a:t>Watch the video again. </a:t>
            </a:r>
            <a:endParaRPr/>
          </a:p>
          <a:p>
            <a:pPr marL="114300" lvl="0" indent="0" algn="l" rtl="0">
              <a:lnSpc>
                <a:spcPct val="115000"/>
              </a:lnSpc>
              <a:spcBef>
                <a:spcPts val="0"/>
              </a:spcBef>
              <a:spcAft>
                <a:spcPts val="0"/>
              </a:spcAft>
              <a:buSzPts val="2400"/>
              <a:buNone/>
            </a:pPr>
            <a:r>
              <a:rPr lang="en-US"/>
              <a:t>Which ideas, words, thoughts etc. are important?</a:t>
            </a:r>
            <a:endParaRPr/>
          </a:p>
          <a:p>
            <a:pPr marL="114300" lvl="0" indent="0" algn="l" rtl="0">
              <a:lnSpc>
                <a:spcPct val="115000"/>
              </a:lnSpc>
              <a:spcBef>
                <a:spcPts val="480"/>
              </a:spcBef>
              <a:spcAft>
                <a:spcPts val="0"/>
              </a:spcAft>
              <a:buSzPts val="2400"/>
              <a:buNone/>
            </a:pPr>
            <a:endParaRPr/>
          </a:p>
          <a:p>
            <a:pPr marL="342900" lvl="0" indent="-165100" algn="l" rtl="0">
              <a:lnSpc>
                <a:spcPct val="115000"/>
              </a:lnSpc>
              <a:spcBef>
                <a:spcPts val="480"/>
              </a:spcBef>
              <a:spcAft>
                <a:spcPts val="0"/>
              </a:spcAft>
              <a:buClr>
                <a:srgbClr val="E84C18"/>
              </a:buClr>
              <a:buSzPts val="1400"/>
              <a:buChar char="★"/>
            </a:pPr>
            <a:r>
              <a:rPr lang="en-US"/>
              <a:t> Nick’s definitions of commitment</a:t>
            </a:r>
            <a:endParaRPr/>
          </a:p>
          <a:p>
            <a:pPr marL="342900" lvl="0" indent="-165100" algn="l" rtl="0">
              <a:lnSpc>
                <a:spcPct val="115000"/>
              </a:lnSpc>
              <a:spcBef>
                <a:spcPts val="480"/>
              </a:spcBef>
              <a:spcAft>
                <a:spcPts val="0"/>
              </a:spcAft>
              <a:buClr>
                <a:srgbClr val="E84C18"/>
              </a:buClr>
              <a:buSzPts val="1400"/>
              <a:buChar char="★"/>
            </a:pPr>
            <a:r>
              <a:rPr lang="en-US"/>
              <a:t> Commitment to someone else</a:t>
            </a:r>
            <a:endParaRPr/>
          </a:p>
          <a:p>
            <a:pPr marL="342900" lvl="0" indent="-165100" algn="l" rtl="0">
              <a:lnSpc>
                <a:spcPct val="115000"/>
              </a:lnSpc>
              <a:spcBef>
                <a:spcPts val="480"/>
              </a:spcBef>
              <a:spcAft>
                <a:spcPts val="0"/>
              </a:spcAft>
              <a:buClr>
                <a:srgbClr val="E84C18"/>
              </a:buClr>
              <a:buSzPts val="1400"/>
              <a:buChar char="★"/>
            </a:pPr>
            <a:r>
              <a:rPr lang="en-US"/>
              <a:t> Commitment to oneself</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0"/>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E84C18"/>
              </a:buClr>
              <a:buSzPts val="1800"/>
              <a:buFont typeface="Roboto Medium"/>
              <a:buNone/>
            </a:pPr>
            <a:r>
              <a:rPr lang="en-US"/>
              <a:t>Nick Brewer talks commitment</a:t>
            </a:r>
            <a:endParaRPr/>
          </a:p>
        </p:txBody>
      </p:sp>
      <p:sp>
        <p:nvSpPr>
          <p:cNvPr id="175" name="Google Shape;175;p20"/>
          <p:cNvSpPr txBox="1">
            <a:spLocks noGrp="1"/>
          </p:cNvSpPr>
          <p:nvPr>
            <p:ph type="body" idx="1"/>
          </p:nvPr>
        </p:nvSpPr>
        <p:spPr>
          <a:xfrm>
            <a:off x="448325" y="1491450"/>
            <a:ext cx="8229600" cy="4373700"/>
          </a:xfrm>
          <a:prstGeom prst="rect">
            <a:avLst/>
          </a:prstGeom>
          <a:noFill/>
          <a:ln>
            <a:noFill/>
          </a:ln>
        </p:spPr>
        <p:txBody>
          <a:bodyPr spcFirstLastPara="1" wrap="square" lIns="91425" tIns="45700" rIns="91425" bIns="45700" anchor="t" anchorCtr="0">
            <a:noAutofit/>
          </a:bodyPr>
          <a:lstStyle/>
          <a:p>
            <a:pPr marL="342900" lvl="0" indent="-203200" algn="l" rtl="0">
              <a:lnSpc>
                <a:spcPct val="115000"/>
              </a:lnSpc>
              <a:spcBef>
                <a:spcPts val="480"/>
              </a:spcBef>
              <a:spcAft>
                <a:spcPts val="0"/>
              </a:spcAft>
              <a:buClr>
                <a:srgbClr val="E84C18"/>
              </a:buClr>
              <a:buSzPts val="1400"/>
              <a:buChar char="★"/>
            </a:pPr>
            <a:r>
              <a:rPr lang="en-US"/>
              <a:t>  </a:t>
            </a:r>
            <a:r>
              <a:rPr lang="en-US" i="1"/>
              <a:t>“even when things get tough you remain in it”</a:t>
            </a:r>
            <a:endParaRPr i="1"/>
          </a:p>
          <a:p>
            <a:pPr marL="457200" lvl="0" indent="-317500" algn="l" rtl="0">
              <a:lnSpc>
                <a:spcPct val="115000"/>
              </a:lnSpc>
              <a:spcBef>
                <a:spcPts val="360"/>
              </a:spcBef>
              <a:spcAft>
                <a:spcPts val="0"/>
              </a:spcAft>
              <a:buSzPts val="1400"/>
              <a:buChar char="★"/>
            </a:pPr>
            <a:r>
              <a:rPr lang="en-US" i="1"/>
              <a:t>“stick with it even if it’s tough”</a:t>
            </a:r>
            <a:endParaRPr i="1"/>
          </a:p>
          <a:p>
            <a:pPr marL="457200" lvl="0" indent="-317500" algn="l" rtl="0">
              <a:lnSpc>
                <a:spcPct val="115000"/>
              </a:lnSpc>
              <a:spcBef>
                <a:spcPts val="360"/>
              </a:spcBef>
              <a:spcAft>
                <a:spcPts val="0"/>
              </a:spcAft>
              <a:buSzPts val="1400"/>
              <a:buChar char="★"/>
            </a:pPr>
            <a:r>
              <a:rPr lang="en-US" i="1"/>
              <a:t>“I want what’s best for you.”</a:t>
            </a:r>
            <a:endParaRPr i="1"/>
          </a:p>
          <a:p>
            <a:pPr marL="0" lvl="0" indent="0" algn="l" rtl="0">
              <a:lnSpc>
                <a:spcPct val="115000"/>
              </a:lnSpc>
              <a:spcBef>
                <a:spcPts val="360"/>
              </a:spcBef>
              <a:spcAft>
                <a:spcPts val="0"/>
              </a:spcAft>
              <a:buClr>
                <a:schemeClr val="dk1"/>
              </a:buClr>
              <a:buSzPts val="2100"/>
              <a:buFont typeface="Arial"/>
              <a:buNone/>
            </a:pPr>
            <a:endParaRPr/>
          </a:p>
          <a:p>
            <a:pPr marL="95250" lvl="0" indent="0" algn="l" rtl="0">
              <a:lnSpc>
                <a:spcPct val="115000"/>
              </a:lnSpc>
              <a:spcBef>
                <a:spcPts val="360"/>
              </a:spcBef>
              <a:spcAft>
                <a:spcPts val="0"/>
              </a:spcAft>
              <a:buClr>
                <a:schemeClr val="dk1"/>
              </a:buClr>
              <a:buSzPts val="2100"/>
              <a:buFont typeface="Arial"/>
              <a:buNone/>
            </a:pPr>
            <a:r>
              <a:rPr lang="en-US"/>
              <a:t>Are there times when ‘sticking with’ a commitment is not the best thing to do?</a:t>
            </a:r>
            <a:endParaRPr/>
          </a:p>
          <a:p>
            <a:pPr marL="95250" lvl="0" indent="0" algn="l" rtl="0">
              <a:lnSpc>
                <a:spcPct val="115000"/>
              </a:lnSpc>
              <a:spcBef>
                <a:spcPts val="360"/>
              </a:spcBef>
              <a:spcAft>
                <a:spcPts val="0"/>
              </a:spcAft>
              <a:buClr>
                <a:schemeClr val="dk1"/>
              </a:buClr>
              <a:buSzPts val="2100"/>
              <a:buFont typeface="Arial"/>
              <a:buNone/>
            </a:pPr>
            <a:endParaRPr/>
          </a:p>
          <a:p>
            <a:pPr marL="95250" lvl="0" indent="0" algn="l" rtl="0">
              <a:lnSpc>
                <a:spcPct val="115000"/>
              </a:lnSpc>
              <a:spcBef>
                <a:spcPts val="360"/>
              </a:spcBef>
              <a:spcAft>
                <a:spcPts val="0"/>
              </a:spcAft>
              <a:buClr>
                <a:schemeClr val="dk1"/>
              </a:buClr>
              <a:buSzPts val="2100"/>
              <a:buFont typeface="Arial"/>
              <a:buNone/>
            </a:pPr>
            <a:r>
              <a:rPr lang="en-US"/>
              <a:t>How can someone demonstrate commitment in a safe and healthy way?</a:t>
            </a:r>
            <a:endParaRPr/>
          </a:p>
          <a:p>
            <a:pPr marL="95250" lvl="0" indent="0" algn="l" rtl="0">
              <a:lnSpc>
                <a:spcPct val="115000"/>
              </a:lnSpc>
              <a:spcBef>
                <a:spcPts val="360"/>
              </a:spcBef>
              <a:spcAft>
                <a:spcPts val="0"/>
              </a:spcAft>
              <a:buClr>
                <a:schemeClr val="dk1"/>
              </a:buClr>
              <a:buSzPts val="2100"/>
              <a:buFont typeface="Arial"/>
              <a:buNone/>
            </a:pPr>
            <a:endParaRPr/>
          </a:p>
          <a:p>
            <a:pPr marL="95250" lvl="0" indent="0" algn="l" rtl="0">
              <a:lnSpc>
                <a:spcPct val="115000"/>
              </a:lnSpc>
              <a:spcBef>
                <a:spcPts val="360"/>
              </a:spcBef>
              <a:spcAft>
                <a:spcPts val="0"/>
              </a:spcAft>
              <a:buClr>
                <a:schemeClr val="dk1"/>
              </a:buClr>
              <a:buSzPts val="2100"/>
              <a:buFont typeface="Arial"/>
              <a:buNone/>
            </a:pPr>
            <a:endParaRPr/>
          </a:p>
          <a:p>
            <a:pPr marL="0" lvl="0" indent="0" algn="l" rtl="0">
              <a:lnSpc>
                <a:spcPct val="115000"/>
              </a:lnSpc>
              <a:spcBef>
                <a:spcPts val="360"/>
              </a:spcBef>
              <a:spcAft>
                <a:spcPts val="0"/>
              </a:spcAft>
              <a:buSzPts val="2100"/>
              <a:buNone/>
            </a:pPr>
            <a:endParaRPr/>
          </a:p>
        </p:txBody>
      </p:sp>
      <p:pic>
        <p:nvPicPr>
          <p:cNvPr id="176" name="Google Shape;176;p20"/>
          <p:cNvPicPr preferRelativeResize="0"/>
          <p:nvPr/>
        </p:nvPicPr>
        <p:blipFill rotWithShape="1">
          <a:blip r:embed="rId3">
            <a:alphaModFix/>
          </a:blip>
          <a:srcRect/>
          <a:stretch/>
        </p:blipFill>
        <p:spPr>
          <a:xfrm>
            <a:off x="0" y="4742694"/>
            <a:ext cx="9144000" cy="211531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181" name="Google Shape;181;p21"/>
          <p:cNvPicPr preferRelativeResize="0"/>
          <p:nvPr/>
        </p:nvPicPr>
        <p:blipFill rotWithShape="1">
          <a:blip r:embed="rId3">
            <a:alphaModFix/>
          </a:blip>
          <a:srcRect/>
          <a:stretch/>
        </p:blipFill>
        <p:spPr>
          <a:xfrm flipH="1">
            <a:off x="4752425" y="3761675"/>
            <a:ext cx="4109914" cy="2720400"/>
          </a:xfrm>
          <a:prstGeom prst="rect">
            <a:avLst/>
          </a:prstGeom>
          <a:noFill/>
          <a:ln>
            <a:noFill/>
          </a:ln>
        </p:spPr>
      </p:pic>
      <p:pic>
        <p:nvPicPr>
          <p:cNvPr id="182" name="Google Shape;182;p21"/>
          <p:cNvPicPr preferRelativeResize="0"/>
          <p:nvPr/>
        </p:nvPicPr>
        <p:blipFill rotWithShape="1">
          <a:blip r:embed="rId3">
            <a:alphaModFix/>
          </a:blip>
          <a:srcRect/>
          <a:stretch/>
        </p:blipFill>
        <p:spPr>
          <a:xfrm>
            <a:off x="330200" y="3761675"/>
            <a:ext cx="4109900" cy="2720400"/>
          </a:xfrm>
          <a:prstGeom prst="rect">
            <a:avLst/>
          </a:prstGeom>
          <a:noFill/>
          <a:ln>
            <a:noFill/>
          </a:ln>
        </p:spPr>
      </p:pic>
      <p:sp>
        <p:nvSpPr>
          <p:cNvPr id="183" name="Google Shape;183;p21"/>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What kind of commitment?</a:t>
            </a:r>
            <a:endParaRPr/>
          </a:p>
        </p:txBody>
      </p:sp>
      <p:sp>
        <p:nvSpPr>
          <p:cNvPr id="184" name="Google Shape;184;p21"/>
          <p:cNvSpPr txBox="1">
            <a:spLocks noGrp="1"/>
          </p:cNvSpPr>
          <p:nvPr>
            <p:ph type="body" idx="1"/>
          </p:nvPr>
        </p:nvSpPr>
        <p:spPr>
          <a:xfrm>
            <a:off x="448325" y="1491450"/>
            <a:ext cx="8229600" cy="2290200"/>
          </a:xfrm>
          <a:prstGeom prst="rect">
            <a:avLst/>
          </a:prstGeom>
          <a:noFill/>
          <a:ln>
            <a:noFill/>
          </a:ln>
        </p:spPr>
        <p:txBody>
          <a:bodyPr spcFirstLastPara="1" wrap="square" lIns="91425" tIns="45700" rIns="91425" bIns="45700" anchor="t" anchorCtr="0">
            <a:noAutofit/>
          </a:bodyPr>
          <a:lstStyle/>
          <a:p>
            <a:pPr marL="114300" lvl="0" indent="0" algn="ctr" rtl="0">
              <a:lnSpc>
                <a:spcPct val="100000"/>
              </a:lnSpc>
              <a:spcBef>
                <a:spcPts val="0"/>
              </a:spcBef>
              <a:spcAft>
                <a:spcPts val="0"/>
              </a:spcAft>
              <a:buSzPts val="2400"/>
              <a:buNone/>
            </a:pPr>
            <a:r>
              <a:rPr lang="en-US" sz="2400"/>
              <a:t>“</a:t>
            </a:r>
            <a:r>
              <a:rPr lang="en-US" sz="2400" i="1"/>
              <a:t>Before we commit to anyone else, </a:t>
            </a:r>
            <a:endParaRPr sz="2400" i="1"/>
          </a:p>
          <a:p>
            <a:pPr marL="114300" lvl="0" indent="0" algn="ctr" rtl="0">
              <a:lnSpc>
                <a:spcPct val="100000"/>
              </a:lnSpc>
              <a:spcBef>
                <a:spcPts val="0"/>
              </a:spcBef>
              <a:spcAft>
                <a:spcPts val="0"/>
              </a:spcAft>
              <a:buClr>
                <a:schemeClr val="dk1"/>
              </a:buClr>
              <a:buSzPts val="2400"/>
              <a:buFont typeface="Arial"/>
              <a:buNone/>
            </a:pPr>
            <a:r>
              <a:rPr lang="en-US" sz="2400" i="1"/>
              <a:t>it’s best we commit to ourselves.</a:t>
            </a:r>
            <a:r>
              <a:rPr lang="en-US" sz="2400"/>
              <a:t>”</a:t>
            </a:r>
            <a:r>
              <a:rPr lang="en-US" sz="3100" i="1"/>
              <a:t> </a:t>
            </a:r>
            <a:endParaRPr sz="3100"/>
          </a:p>
          <a:p>
            <a:pPr marL="114300" lvl="0" indent="0" algn="l" rtl="0">
              <a:lnSpc>
                <a:spcPct val="115000"/>
              </a:lnSpc>
              <a:spcBef>
                <a:spcPts val="480"/>
              </a:spcBef>
              <a:spcAft>
                <a:spcPts val="0"/>
              </a:spcAft>
              <a:buSzPts val="2400"/>
              <a:buNone/>
            </a:pPr>
            <a:endParaRPr i="1"/>
          </a:p>
          <a:p>
            <a:pPr marL="114300" lvl="0" indent="0" algn="ctr" rtl="0">
              <a:lnSpc>
                <a:spcPct val="115000"/>
              </a:lnSpc>
              <a:spcBef>
                <a:spcPts val="480"/>
              </a:spcBef>
              <a:spcAft>
                <a:spcPts val="0"/>
              </a:spcAft>
              <a:buClr>
                <a:schemeClr val="dk1"/>
              </a:buClr>
              <a:buSzPts val="2400"/>
              <a:buFont typeface="Arial"/>
              <a:buNone/>
            </a:pPr>
            <a:r>
              <a:rPr lang="en-US" sz="2400"/>
              <a:t>What does Nick mean?</a:t>
            </a:r>
            <a:endParaRPr sz="2400"/>
          </a:p>
          <a:p>
            <a:pPr marL="114300" lvl="0" indent="0" algn="l" rtl="0">
              <a:lnSpc>
                <a:spcPct val="115000"/>
              </a:lnSpc>
              <a:spcBef>
                <a:spcPts val="480"/>
              </a:spcBef>
              <a:spcAft>
                <a:spcPts val="0"/>
              </a:spcAft>
              <a:buSzPts val="2400"/>
              <a:buNone/>
            </a:pPr>
            <a:endParaRPr/>
          </a:p>
          <a:p>
            <a:pPr marL="114300" lvl="0" indent="0" algn="l" rtl="0">
              <a:lnSpc>
                <a:spcPct val="115000"/>
              </a:lnSpc>
              <a:spcBef>
                <a:spcPts val="480"/>
              </a:spcBef>
              <a:spcAft>
                <a:spcPts val="0"/>
              </a:spcAft>
              <a:buSzPts val="2400"/>
              <a:buNone/>
            </a:pPr>
            <a:endParaRPr/>
          </a:p>
          <a:p>
            <a:pPr marL="114300" lvl="0" indent="0" algn="l" rtl="0">
              <a:lnSpc>
                <a:spcPct val="115000"/>
              </a:lnSpc>
              <a:spcBef>
                <a:spcPts val="480"/>
              </a:spcBef>
              <a:spcAft>
                <a:spcPts val="0"/>
              </a:spcAft>
              <a:buSzPts val="2400"/>
              <a:buNone/>
            </a:pPr>
            <a:endParaRPr/>
          </a:p>
        </p:txBody>
      </p:sp>
      <p:sp>
        <p:nvSpPr>
          <p:cNvPr id="185" name="Google Shape;185;p21"/>
          <p:cNvSpPr txBox="1"/>
          <p:nvPr/>
        </p:nvSpPr>
        <p:spPr>
          <a:xfrm>
            <a:off x="1350150" y="4767875"/>
            <a:ext cx="2070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E84C18"/>
                </a:solidFill>
                <a:latin typeface="Century Gothic"/>
                <a:ea typeface="Century Gothic"/>
                <a:cs typeface="Century Gothic"/>
                <a:sym typeface="Century Gothic"/>
              </a:rPr>
              <a:t>Relationship commitments</a:t>
            </a:r>
            <a:endParaRPr sz="2000" b="0" i="0" u="none" strike="noStrike" cap="none">
              <a:solidFill>
                <a:srgbClr val="E84C18"/>
              </a:solidFill>
              <a:latin typeface="Century Gothic"/>
              <a:ea typeface="Century Gothic"/>
              <a:cs typeface="Century Gothic"/>
              <a:sym typeface="Century Gothic"/>
            </a:endParaRPr>
          </a:p>
        </p:txBody>
      </p:sp>
      <p:sp>
        <p:nvSpPr>
          <p:cNvPr id="186" name="Google Shape;186;p21"/>
          <p:cNvSpPr txBox="1"/>
          <p:nvPr/>
        </p:nvSpPr>
        <p:spPr>
          <a:xfrm>
            <a:off x="5809200" y="4767863"/>
            <a:ext cx="2121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E84C18"/>
                </a:solidFill>
                <a:latin typeface="Century Gothic"/>
                <a:ea typeface="Century Gothic"/>
                <a:cs typeface="Century Gothic"/>
                <a:sym typeface="Century Gothic"/>
              </a:rPr>
              <a:t>Commitments to oneself</a:t>
            </a:r>
            <a:endParaRPr sz="2000" b="0" i="0" u="none" strike="noStrike" cap="none">
              <a:solidFill>
                <a:srgbClr val="E84C18"/>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LMEd presentation">
  <a:themeElements>
    <a:clrScheme name="Custom 4">
      <a:dk1>
        <a:srgbClr val="000000"/>
      </a:dk1>
      <a:lt1>
        <a:srgbClr val="FFFFFF"/>
      </a:lt1>
      <a:dk2>
        <a:srgbClr val="564B3C"/>
      </a:dk2>
      <a:lt2>
        <a:srgbClr val="ECEDD1"/>
      </a:lt2>
      <a:accent1>
        <a:srgbClr val="046C7B"/>
      </a:accent1>
      <a:accent2>
        <a:srgbClr val="A2D1C0"/>
      </a:accent2>
      <a:accent3>
        <a:srgbClr val="8FB9AA"/>
      </a:accent3>
      <a:accent4>
        <a:srgbClr val="848058"/>
      </a:accent4>
      <a:accent5>
        <a:srgbClr val="E8B54D"/>
      </a:accent5>
      <a:accent6>
        <a:srgbClr val="786C71"/>
      </a:accent6>
      <a:hlink>
        <a:srgbClr val="046C7B"/>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ea5b255-ca1b-4a50-92de-e7fa12dcacd0" xsi:nil="true"/>
    <lcf76f155ced4ddcb4097134ff3c332f xmlns="47f75b0d-2457-47b1-9019-b4c22bea193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A8C3A327F704F4D9BD9A7BDF3A04E24" ma:contentTypeVersion="18" ma:contentTypeDescription="Create a new document." ma:contentTypeScope="" ma:versionID="55abaf42ab8faac5e8f0d3f2df74365a">
  <xsd:schema xmlns:xsd="http://www.w3.org/2001/XMLSchema" xmlns:xs="http://www.w3.org/2001/XMLSchema" xmlns:p="http://schemas.microsoft.com/office/2006/metadata/properties" xmlns:ns2="47f75b0d-2457-47b1-9019-b4c22bea1937" xmlns:ns3="fea5b255-ca1b-4a50-92de-e7fa12dcacd0" targetNamespace="http://schemas.microsoft.com/office/2006/metadata/properties" ma:root="true" ma:fieldsID="52459e8bdacab67dda9d2ad8f0720f17" ns2:_="" ns3:_="">
    <xsd:import namespace="47f75b0d-2457-47b1-9019-b4c22bea1937"/>
    <xsd:import namespace="fea5b255-ca1b-4a50-92de-e7fa12dcacd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f75b0d-2457-47b1-9019-b4c22bea19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ccfd5d0-7d37-477f-aad7-b9a778aa47a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ea5b255-ca1b-4a50-92de-e7fa12dcacd0"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6f4db84-7590-45c7-b8fa-d20b962f8c4c}" ma:internalName="TaxCatchAll" ma:showField="CatchAllData" ma:web="fea5b255-ca1b-4a50-92de-e7fa12dcacd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AD3278-E203-4B8D-8BEC-CCFDFE93A8FE}">
  <ds:schemaRefs>
    <ds:schemaRef ds:uri="http://schemas.microsoft.com/sharepoint/v3/contenttype/forms"/>
  </ds:schemaRefs>
</ds:datastoreItem>
</file>

<file path=customXml/itemProps2.xml><?xml version="1.0" encoding="utf-8"?>
<ds:datastoreItem xmlns:ds="http://schemas.openxmlformats.org/officeDocument/2006/customXml" ds:itemID="{D23E02CD-F1EF-454F-98C5-45267E184D26}">
  <ds:schemaRefs>
    <ds:schemaRef ds:uri="http://schemas.microsoft.com/office/2006/metadata/properties"/>
    <ds:schemaRef ds:uri="http://schemas.microsoft.com/office/infopath/2007/PartnerControls"/>
    <ds:schemaRef ds:uri="fea5b255-ca1b-4a50-92de-e7fa12dcacd0"/>
    <ds:schemaRef ds:uri="47f75b0d-2457-47b1-9019-b4c22bea1937"/>
  </ds:schemaRefs>
</ds:datastoreItem>
</file>

<file path=customXml/itemProps3.xml><?xml version="1.0" encoding="utf-8"?>
<ds:datastoreItem xmlns:ds="http://schemas.openxmlformats.org/officeDocument/2006/customXml" ds:itemID="{34CC28D5-24F2-4691-9088-A017F365D0BA}"/>
</file>

<file path=docProps/app.xml><?xml version="1.0" encoding="utf-8"?>
<Properties xmlns="http://schemas.openxmlformats.org/officeDocument/2006/extended-properties" xmlns:vt="http://schemas.openxmlformats.org/officeDocument/2006/docPropsVTypes">
  <TotalTime>1</TotalTime>
  <Words>1419</Words>
  <Application>Microsoft Office PowerPoint</Application>
  <PresentationFormat>On-screen Show (4:3)</PresentationFormat>
  <Paragraphs>190</Paragraphs>
  <Slides>15</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Roboto</vt:lpstr>
      <vt:lpstr>Arial</vt:lpstr>
      <vt:lpstr>Calibri</vt:lpstr>
      <vt:lpstr>Roboto Medium</vt:lpstr>
      <vt:lpstr>Century Gothic</vt:lpstr>
      <vt:lpstr>Roboto Light</vt:lpstr>
      <vt:lpstr>Book Antiqua</vt:lpstr>
      <vt:lpstr>LMEd presentation</vt:lpstr>
      <vt:lpstr>Commitment What does it mean? </vt:lpstr>
      <vt:lpstr>Objectives and outcomes</vt:lpstr>
      <vt:lpstr>Ground rules</vt:lpstr>
      <vt:lpstr>Commitment</vt:lpstr>
      <vt:lpstr>What do people think?</vt:lpstr>
      <vt:lpstr>Nick Brewer talks commitment</vt:lpstr>
      <vt:lpstr>Nick Brewer talks commitment</vt:lpstr>
      <vt:lpstr>Nick Brewer talks commitment</vt:lpstr>
      <vt:lpstr>What kind of commitment?</vt:lpstr>
      <vt:lpstr>Key words and phrases</vt:lpstr>
      <vt:lpstr>Case studies</vt:lpstr>
      <vt:lpstr>Case studies</vt:lpstr>
      <vt:lpstr>Over to you</vt:lpstr>
      <vt:lpstr>Back to the beginning</vt:lpstr>
      <vt:lpstr>Need to know more?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Commitment What does it mean? </dc:title>
  <dc:creator>Deborah Sinclair</dc:creator>
  <cp:lastModifiedBy>Hannah Partis</cp:lastModifiedBy>
  <cp:revision>3</cp:revision>
  <dcterms:modified xsi:type="dcterms:W3CDTF">2024-06-05T08:55:19Z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0x010100AA8C3A327F704F4D9BD9A7BDF3A04E24</vt:lpwstr>
  </property>
</Properties>
</file>